
<file path=[Content_Types].xml><?xml version="1.0" encoding="utf-8"?>
<Types xmlns="http://schemas.openxmlformats.org/package/2006/content-types">
  <Default Extension="png" ContentType="image/png"/>
  <Default Extension="wmf" ContentType="image/x-w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1"/>
  </p:notesMasterIdLst>
  <p:handoutMasterIdLst>
    <p:handoutMasterId r:id="rId12"/>
  </p:handoutMasterIdLst>
  <p:sldIdLst>
    <p:sldId id="395" r:id="rId2"/>
    <p:sldId id="398" r:id="rId3"/>
    <p:sldId id="400" r:id="rId4"/>
    <p:sldId id="403" r:id="rId5"/>
    <p:sldId id="402" r:id="rId6"/>
    <p:sldId id="399" r:id="rId7"/>
    <p:sldId id="404" r:id="rId8"/>
    <p:sldId id="405" r:id="rId9"/>
    <p:sldId id="406" r:id="rId10"/>
  </p:sldIdLst>
  <p:sldSz cx="9144000" cy="6858000" type="screen4x3"/>
  <p:notesSz cx="6808788" cy="9940925"/>
  <p:defaultTextStyle>
    <a:defPPr>
      <a:defRPr lang="en-GB"/>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Monthly Sustainability Update June 2017" id="{FD57B4AF-0D17-4F62-8D3F-3EC43DC71509}">
          <p14:sldIdLst>
            <p14:sldId id="395"/>
            <p14:sldId id="398"/>
            <p14:sldId id="400"/>
            <p14:sldId id="403"/>
            <p14:sldId id="402"/>
            <p14:sldId id="399"/>
            <p14:sldId id="404"/>
            <p14:sldId id="405"/>
            <p14:sldId id="406"/>
          </p14:sldIdLst>
        </p14:section>
      </p14:sectionLst>
    </p:ext>
    <p:ext uri="{EFAFB233-063F-42B5-8137-9DF3F51BA10A}">
      <p15:sldGuideLst xmlns:p15="http://schemas.microsoft.com/office/powerpoint/2012/main">
        <p15:guide id="1" orient="horz" pos="2364" userDrawn="1">
          <p15:clr>
            <a:srgbClr val="A4A3A4"/>
          </p15:clr>
        </p15:guide>
        <p15:guide id="2" orient="horz" pos="2341" userDrawn="1">
          <p15:clr>
            <a:srgbClr val="A4A3A4"/>
          </p15:clr>
        </p15:guide>
        <p15:guide id="3" orient="horz" pos="799" userDrawn="1">
          <p15:clr>
            <a:srgbClr val="A4A3A4"/>
          </p15:clr>
        </p15:guide>
        <p15:guide id="4" orient="horz" pos="595">
          <p15:clr>
            <a:srgbClr val="A4A3A4"/>
          </p15:clr>
        </p15:guide>
        <p15:guide id="5" orient="horz" pos="164">
          <p15:clr>
            <a:srgbClr val="A4A3A4"/>
          </p15:clr>
        </p15:guide>
        <p15:guide id="6" orient="horz" pos="3838" userDrawn="1">
          <p15:clr>
            <a:srgbClr val="A4A3A4"/>
          </p15:clr>
        </p15:guide>
        <p15:guide id="7" pos="2857" userDrawn="1">
          <p15:clr>
            <a:srgbClr val="A4A3A4"/>
          </p15:clr>
        </p15:guide>
        <p15:guide id="8" pos="181">
          <p15:clr>
            <a:srgbClr val="A4A3A4"/>
          </p15:clr>
        </p15:guide>
        <p15:guide id="9" pos="5624" userDrawn="1">
          <p15:clr>
            <a:srgbClr val="A4A3A4"/>
          </p15:clr>
        </p15:guide>
        <p15:guide id="10" pos="5488" userDrawn="1">
          <p15:clr>
            <a:srgbClr val="A4A3A4"/>
          </p15:clr>
        </p15:guide>
        <p15:guide id="11" pos="2948" userDrawn="1">
          <p15:clr>
            <a:srgbClr val="A4A3A4"/>
          </p15:clr>
        </p15:guide>
        <p15:guide id="12" pos="1565">
          <p15:clr>
            <a:srgbClr val="A4A3A4"/>
          </p15:clr>
        </p15:guide>
        <p15:guide id="13" pos="1451" userDrawn="1">
          <p15:clr>
            <a:srgbClr val="A4A3A4"/>
          </p15:clr>
        </p15:guide>
        <p15:guide id="14" pos="4263" userDrawn="1">
          <p15:clr>
            <a:srgbClr val="A4A3A4"/>
          </p15:clr>
        </p15:guide>
        <p15:guide id="15" pos="430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325"/>
    <a:srgbClr val="8F8F8F"/>
    <a:srgbClr val="70B53F"/>
    <a:srgbClr val="FFC000"/>
    <a:srgbClr val="DAF3C1"/>
    <a:srgbClr val="A0BE54"/>
    <a:srgbClr val="50C286"/>
    <a:srgbClr val="57E24C"/>
    <a:srgbClr val="2DCD21"/>
    <a:srgbClr val="16F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639" autoAdjust="0"/>
  </p:normalViewPr>
  <p:slideViewPr>
    <p:cSldViewPr snapToGrid="0">
      <p:cViewPr varScale="1">
        <p:scale>
          <a:sx n="53" d="100"/>
          <a:sy n="53" d="100"/>
        </p:scale>
        <p:origin x="1588" y="48"/>
      </p:cViewPr>
      <p:guideLst>
        <p:guide orient="horz" pos="2364"/>
        <p:guide orient="horz" pos="2341"/>
        <p:guide orient="horz" pos="799"/>
        <p:guide orient="horz" pos="595"/>
        <p:guide orient="horz" pos="164"/>
        <p:guide orient="horz" pos="3838"/>
        <p:guide pos="2857"/>
        <p:guide pos="181"/>
        <p:guide pos="5624"/>
        <p:guide pos="5488"/>
        <p:guide pos="2948"/>
        <p:guide pos="1565"/>
        <p:guide pos="1451"/>
        <p:guide pos="4263"/>
        <p:guide pos="430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475" cy="497046"/>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umsplatzhalter 2"/>
          <p:cNvSpPr>
            <a:spLocks noGrp="1"/>
          </p:cNvSpPr>
          <p:nvPr>
            <p:ph type="dt" sz="quarter" idx="1"/>
          </p:nvPr>
        </p:nvSpPr>
        <p:spPr>
          <a:xfrm>
            <a:off x="3856737" y="0"/>
            <a:ext cx="2950475" cy="497046"/>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74F1539-A67C-4652-9595-4EE7DD4D6CCE}" type="datetimeFigureOut">
              <a:rPr lang="en-GB"/>
              <a:pPr/>
              <a:t>25/06/2019</a:t>
            </a:fld>
            <a:endParaRPr lang="en-GB"/>
          </a:p>
        </p:txBody>
      </p:sp>
      <p:sp>
        <p:nvSpPr>
          <p:cNvPr id="4" name="Fußzeilenplatzhalt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5" name="Foliennummernplatzhalter 4"/>
          <p:cNvSpPr>
            <a:spLocks noGrp="1"/>
          </p:cNvSpPr>
          <p:nvPr>
            <p:ph type="sldNum" sz="quarter" idx="3"/>
          </p:nvPr>
        </p:nvSpPr>
        <p:spPr>
          <a:xfrm>
            <a:off x="3856737" y="9442154"/>
            <a:ext cx="2950475" cy="497046"/>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4BEDBC7-365D-4829-B3FE-118CFF39D73B}" type="slidenum">
              <a:rPr lang="en-GB"/>
              <a:pPr/>
              <a:t>‹#›</a:t>
            </a:fld>
            <a:endParaRPr lang="en-GB"/>
          </a:p>
        </p:txBody>
      </p:sp>
    </p:spTree>
    <p:extLst>
      <p:ext uri="{BB962C8B-B14F-4D97-AF65-F5344CB8AC3E}">
        <p14:creationId xmlns:p14="http://schemas.microsoft.com/office/powerpoint/2010/main" val="1609232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475" cy="497046"/>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umsplatzhalter 2"/>
          <p:cNvSpPr>
            <a:spLocks noGrp="1"/>
          </p:cNvSpPr>
          <p:nvPr>
            <p:ph type="dt" idx="1"/>
          </p:nvPr>
        </p:nvSpPr>
        <p:spPr>
          <a:xfrm>
            <a:off x="3856737" y="0"/>
            <a:ext cx="2950475" cy="497046"/>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E513A47-0895-4B11-B511-96FD4796E1BD}" type="datetimeFigureOut">
              <a:rPr lang="en-GB"/>
              <a:pPr/>
              <a:t>25/06/2019</a:t>
            </a:fld>
            <a:endParaRPr lang="en-GB"/>
          </a:p>
        </p:txBody>
      </p:sp>
      <p:sp>
        <p:nvSpPr>
          <p:cNvPr id="4" name="Folienbildplatzhalt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izenplatzhalter 4"/>
          <p:cNvSpPr>
            <a:spLocks noGrp="1"/>
          </p:cNvSpPr>
          <p:nvPr>
            <p:ph type="body" sz="quarter" idx="3"/>
          </p:nvPr>
        </p:nvSpPr>
        <p:spPr>
          <a:xfrm>
            <a:off x="680879" y="4721940"/>
            <a:ext cx="5447030" cy="4473416"/>
          </a:xfrm>
          <a:prstGeom prst="rect">
            <a:avLst/>
          </a:prstGeom>
        </p:spPr>
        <p:txBody>
          <a:bodyPr vert="horz" wrap="square" lIns="91440" tIns="45720" rIns="91440" bIns="4572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Foliennummernplatzhalter 6"/>
          <p:cNvSpPr>
            <a:spLocks noGrp="1"/>
          </p:cNvSpPr>
          <p:nvPr>
            <p:ph type="sldNum" sz="quarter" idx="5"/>
          </p:nvPr>
        </p:nvSpPr>
        <p:spPr>
          <a:xfrm>
            <a:off x="3856737" y="9442154"/>
            <a:ext cx="2950475" cy="497046"/>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040F1E8-3697-4262-9F00-F946C110FFA0}" type="slidenum">
              <a:rPr lang="en-GB"/>
              <a:pPr/>
              <a:t>‹#›</a:t>
            </a:fld>
            <a:endParaRPr lang="en-GB"/>
          </a:p>
        </p:txBody>
      </p:sp>
    </p:spTree>
    <p:extLst>
      <p:ext uri="{BB962C8B-B14F-4D97-AF65-F5344CB8AC3E}">
        <p14:creationId xmlns:p14="http://schemas.microsoft.com/office/powerpoint/2010/main" val="37909581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40F1E8-3697-4262-9F00-F946C110FFA0}" type="slidenum">
              <a:rPr lang="en-GB" smtClean="0"/>
              <a:pPr/>
              <a:t>1</a:t>
            </a:fld>
            <a:endParaRPr lang="en-GB"/>
          </a:p>
        </p:txBody>
      </p:sp>
    </p:spTree>
    <p:extLst>
      <p:ext uri="{BB962C8B-B14F-4D97-AF65-F5344CB8AC3E}">
        <p14:creationId xmlns:p14="http://schemas.microsoft.com/office/powerpoint/2010/main" val="19178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2040F1E8-3697-4262-9F00-F946C110FFA0}"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20751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2040F1E8-3697-4262-9F00-F946C110FFA0}"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90796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Could we have a short video of the kicker in use?</a:t>
            </a:r>
          </a:p>
        </p:txBody>
      </p:sp>
      <p:sp>
        <p:nvSpPr>
          <p:cNvPr id="4" name="Slide Number Placeholder 3"/>
          <p:cNvSpPr>
            <a:spLocks noGrp="1"/>
          </p:cNvSpPr>
          <p:nvPr>
            <p:ph type="sldNum" sz="quarter" idx="10"/>
          </p:nvPr>
        </p:nvSpPr>
        <p:spPr/>
        <p:txBody>
          <a:bodyPr/>
          <a:lstStyle/>
          <a:p>
            <a:fld id="{2040F1E8-3697-4262-9F00-F946C110FFA0}"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09130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Ask Sarah James to send some photos</a:t>
            </a:r>
          </a:p>
        </p:txBody>
      </p:sp>
      <p:sp>
        <p:nvSpPr>
          <p:cNvPr id="4" name="Slide Number Placeholder 3"/>
          <p:cNvSpPr>
            <a:spLocks noGrp="1"/>
          </p:cNvSpPr>
          <p:nvPr>
            <p:ph type="sldNum" sz="quarter" idx="10"/>
          </p:nvPr>
        </p:nvSpPr>
        <p:spPr/>
        <p:txBody>
          <a:bodyPr/>
          <a:lstStyle/>
          <a:p>
            <a:fld id="{2040F1E8-3697-4262-9F00-F946C110FFA0}"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07508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2040F1E8-3697-4262-9F00-F946C110FFA0}"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67129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bg>
      <p:bgPr>
        <a:solidFill>
          <a:srgbClr val="F5B325"/>
        </a:solidFill>
        <a:effectLst/>
      </p:bgPr>
    </p:bg>
    <p:spTree>
      <p:nvGrpSpPr>
        <p:cNvPr id="1" name=""/>
        <p:cNvGrpSpPr/>
        <p:nvPr/>
      </p:nvGrpSpPr>
      <p:grpSpPr>
        <a:xfrm>
          <a:off x="0" y="0"/>
          <a:ext cx="0" cy="0"/>
          <a:chOff x="0" y="0"/>
          <a:chExt cx="0" cy="0"/>
        </a:xfrm>
      </p:grpSpPr>
      <p:sp>
        <p:nvSpPr>
          <p:cNvPr id="6" name="Bildplatzhalter 5"/>
          <p:cNvSpPr>
            <a:spLocks noGrp="1"/>
          </p:cNvSpPr>
          <p:nvPr>
            <p:ph type="pic" sz="quarter" idx="10" hasCustomPrompt="1"/>
          </p:nvPr>
        </p:nvSpPr>
        <p:spPr>
          <a:xfrm>
            <a:off x="286134" y="260648"/>
            <a:ext cx="8606346" cy="2664296"/>
          </a:xfrm>
          <a:prstGeom prst="rect">
            <a:avLst/>
          </a:prstGeom>
        </p:spPr>
        <p:txBody>
          <a:bodyPr lIns="0" tIns="0" rIns="0" bIns="0"/>
          <a:lstStyle>
            <a:lvl1pPr marL="0" indent="0">
              <a:buNone/>
              <a:defRPr/>
            </a:lvl1pPr>
          </a:lstStyle>
          <a:p>
            <a:pPr lvl="0"/>
            <a:r>
              <a:rPr lang="en-US" noProof="0" dirty="0"/>
              <a:t>Insert Picture</a:t>
            </a:r>
          </a:p>
        </p:txBody>
      </p:sp>
      <p:sp>
        <p:nvSpPr>
          <p:cNvPr id="13" name="Textplatzhalter 7"/>
          <p:cNvSpPr>
            <a:spLocks noGrp="1"/>
          </p:cNvSpPr>
          <p:nvPr>
            <p:ph type="body" sz="quarter" idx="12" hasCustomPrompt="1"/>
          </p:nvPr>
        </p:nvSpPr>
        <p:spPr>
          <a:xfrm>
            <a:off x="287524" y="3596704"/>
            <a:ext cx="8604956" cy="307777"/>
          </a:xfrm>
          <a:prstGeom prst="rect">
            <a:avLst/>
          </a:prstGeom>
        </p:spPr>
        <p:txBody>
          <a:bodyPr wrap="square" lIns="0" tIns="0" rIns="0" bIns="0">
            <a:spAutoFit/>
          </a:bodyPr>
          <a:lstStyle>
            <a:lvl1pPr marL="0" indent="0">
              <a:spcBef>
                <a:spcPts val="0"/>
              </a:spcBef>
              <a:buNone/>
              <a:defRPr sz="2000" kern="100" cap="all" baseline="0"/>
            </a:lvl1pPr>
          </a:lstStyle>
          <a:p>
            <a:pPr lvl="0"/>
            <a:r>
              <a:rPr lang="en-US" noProof="0" dirty="0"/>
              <a:t>Subtitle of the presentation</a:t>
            </a:r>
          </a:p>
        </p:txBody>
      </p:sp>
      <p:pic>
        <p:nvPicPr>
          <p:cNvPr id="39938"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287524" y="3032956"/>
            <a:ext cx="8604956" cy="530932"/>
          </a:xfrm>
          <a:prstGeom prst="rect">
            <a:avLst/>
          </a:prstGeom>
        </p:spPr>
        <p:txBody>
          <a:bodyPr lIns="0" tIns="0" rIns="0" bIns="0"/>
          <a:lstStyle>
            <a:lvl1pPr algn="l">
              <a:lnSpc>
                <a:spcPct val="90000"/>
              </a:lnSpc>
              <a:defRPr sz="3600" cap="all" baseline="0"/>
            </a:lvl1pPr>
          </a:lstStyle>
          <a:p>
            <a:r>
              <a:rPr lang="en-US" noProof="0" dirty="0"/>
              <a:t>Title of the presentation</a:t>
            </a:r>
          </a:p>
        </p:txBody>
      </p:sp>
    </p:spTree>
    <p:extLst>
      <p:ext uri="{BB962C8B-B14F-4D97-AF65-F5344CB8AC3E}">
        <p14:creationId xmlns:p14="http://schemas.microsoft.com/office/powerpoint/2010/main" val="225957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Picture">
    <p:spTree>
      <p:nvGrpSpPr>
        <p:cNvPr id="1" name=""/>
        <p:cNvGrpSpPr/>
        <p:nvPr/>
      </p:nvGrpSpPr>
      <p:grpSpPr>
        <a:xfrm>
          <a:off x="0" y="0"/>
          <a:ext cx="0" cy="0"/>
          <a:chOff x="0" y="0"/>
          <a:chExt cx="0" cy="0"/>
        </a:xfrm>
      </p:grpSpPr>
      <p:sp>
        <p:nvSpPr>
          <p:cNvPr id="3" name="Bildplatzhalter 2"/>
          <p:cNvSpPr>
            <a:spLocks noGrp="1"/>
          </p:cNvSpPr>
          <p:nvPr>
            <p:ph type="pic" sz="quarter" idx="12" hasCustomPrompt="1"/>
          </p:nvPr>
        </p:nvSpPr>
        <p:spPr>
          <a:xfrm>
            <a:off x="0" y="0"/>
            <a:ext cx="9144000" cy="6856413"/>
          </a:xfrm>
          <a:prstGeom prst="rect">
            <a:avLst/>
          </a:prstGeom>
        </p:spPr>
        <p:txBody>
          <a:bodyPr rIns="0"/>
          <a:lstStyle>
            <a:lvl1pPr marL="0" indent="0">
              <a:buNone/>
              <a:defRPr baseline="0"/>
            </a:lvl1pPr>
          </a:lstStyle>
          <a:p>
            <a:pPr lvl="0"/>
            <a:r>
              <a:rPr lang="de-DE" noProof="0" dirty="0"/>
              <a:t/>
            </a:r>
            <a:br>
              <a:rPr lang="de-DE" noProof="0" dirty="0"/>
            </a:br>
            <a:r>
              <a:rPr lang="de-DE" noProof="0" dirty="0"/>
              <a:t>Insert </a:t>
            </a:r>
            <a:r>
              <a:rPr lang="en-US" noProof="0" dirty="0"/>
              <a:t>Background</a:t>
            </a:r>
            <a:r>
              <a:rPr lang="de-DE" noProof="0" dirty="0"/>
              <a:t> Picture</a:t>
            </a:r>
            <a:endParaRPr lang="en-US" noProof="0" dirty="0"/>
          </a:p>
        </p:txBody>
      </p:sp>
      <p:sp>
        <p:nvSpPr>
          <p:cNvPr id="12" name="Textplatzhalter 11"/>
          <p:cNvSpPr>
            <a:spLocks noGrp="1"/>
          </p:cNvSpPr>
          <p:nvPr>
            <p:ph type="body" sz="quarter" idx="11" hasCustomPrompt="1"/>
          </p:nvPr>
        </p:nvSpPr>
        <p:spPr>
          <a:xfrm>
            <a:off x="287524" y="3573463"/>
            <a:ext cx="8604956" cy="1800225"/>
          </a:xfrm>
          <a:prstGeom prst="rect">
            <a:avLst/>
          </a:prstGeom>
        </p:spPr>
        <p:txBody>
          <a:bodyPr lIns="0" tIns="0" rIns="0" bIns="0"/>
          <a:lstStyle>
            <a:lvl1pPr marL="0" indent="0">
              <a:lnSpc>
                <a:spcPct val="90000"/>
              </a:lnSpc>
              <a:spcBef>
                <a:spcPts val="0"/>
              </a:spcBef>
              <a:buNone/>
              <a:defRPr sz="2000" cap="all" baseline="0"/>
            </a:lvl1pPr>
          </a:lstStyle>
          <a:p>
            <a:pPr lvl="0"/>
            <a:r>
              <a:rPr lang="en-US" noProof="0" dirty="0"/>
              <a:t>Subtitle of the dividing slide</a:t>
            </a:r>
          </a:p>
        </p:txBody>
      </p:sp>
      <p:sp>
        <p:nvSpPr>
          <p:cNvPr id="2" name="Titel 1"/>
          <p:cNvSpPr>
            <a:spLocks noGrp="1"/>
          </p:cNvSpPr>
          <p:nvPr>
            <p:ph type="title" hasCustomPrompt="1"/>
          </p:nvPr>
        </p:nvSpPr>
        <p:spPr>
          <a:xfrm>
            <a:off x="287524" y="1376772"/>
            <a:ext cx="8604956" cy="2043100"/>
          </a:xfrm>
          <a:prstGeom prst="rect">
            <a:avLst/>
          </a:prstGeom>
        </p:spPr>
        <p:txBody>
          <a:bodyPr lIns="0" tIns="0" rIns="0" bIns="0" anchor="b" anchorCtr="0"/>
          <a:lstStyle>
            <a:lvl1pPr algn="l">
              <a:defRPr sz="3600" cap="all" baseline="0"/>
            </a:lvl1pPr>
          </a:lstStyle>
          <a:p>
            <a:r>
              <a:rPr lang="en-US" noProof="0"/>
              <a:t>Dividing slide title</a:t>
            </a:r>
          </a:p>
        </p:txBody>
      </p:sp>
    </p:spTree>
    <p:extLst>
      <p:ext uri="{BB962C8B-B14F-4D97-AF65-F5344CB8AC3E}">
        <p14:creationId xmlns:p14="http://schemas.microsoft.com/office/powerpoint/2010/main" val="67998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s">
    <p:spTree>
      <p:nvGrpSpPr>
        <p:cNvPr id="1" name=""/>
        <p:cNvGrpSpPr/>
        <p:nvPr/>
      </p:nvGrpSpPr>
      <p:grpSpPr>
        <a:xfrm>
          <a:off x="0" y="0"/>
          <a:ext cx="0" cy="0"/>
          <a:chOff x="0" y="0"/>
          <a:chExt cx="0" cy="0"/>
        </a:xfrm>
      </p:grpSpPr>
      <p:sp>
        <p:nvSpPr>
          <p:cNvPr id="3" name="Inhaltsplatzhalter 2"/>
          <p:cNvSpPr>
            <a:spLocks noGrp="1"/>
          </p:cNvSpPr>
          <p:nvPr>
            <p:ph sz="quarter" idx="11" hasCustomPrompt="1"/>
          </p:nvPr>
        </p:nvSpPr>
        <p:spPr>
          <a:xfrm>
            <a:off x="287524" y="1268760"/>
            <a:ext cx="4212468" cy="2376141"/>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1600" kern="100" baseline="0">
                <a:latin typeface="Calibri" pitchFamily="34" charset="0"/>
              </a:defRPr>
            </a:lvl1pPr>
            <a:lvl2pPr marL="532800" indent="-270000">
              <a:lnSpc>
                <a:spcPct val="90000"/>
              </a:lnSpc>
              <a:buClr>
                <a:srgbClr val="EFB900"/>
              </a:buClr>
              <a:buFont typeface="Wingdings" pitchFamily="2" charset="2"/>
              <a:buChar char="§"/>
              <a:defRPr sz="1600" kern="100">
                <a:latin typeface="Calibri" pitchFamily="34" charset="0"/>
              </a:defRPr>
            </a:lvl2pPr>
            <a:lvl3pPr marL="806400" indent="-270000">
              <a:lnSpc>
                <a:spcPct val="90000"/>
              </a:lnSpc>
              <a:buClr>
                <a:srgbClr val="EFB900"/>
              </a:buClr>
              <a:buFont typeface="Wingdings" pitchFamily="2" charset="2"/>
              <a:buChar char="§"/>
              <a:defRPr sz="1600" kern="100">
                <a:latin typeface="Calibri" pitchFamily="34" charset="0"/>
              </a:defRPr>
            </a:lvl3pPr>
            <a:lvl4pPr marL="1080000" indent="-270000">
              <a:lnSpc>
                <a:spcPct val="90000"/>
              </a:lnSpc>
              <a:buClr>
                <a:srgbClr val="EFB900"/>
              </a:buClr>
              <a:buFont typeface="Wingdings" pitchFamily="2" charset="2"/>
              <a:buChar char="§"/>
              <a:tabLst/>
              <a:defRPr sz="1600" kern="100">
                <a:latin typeface="Calibri" pitchFamily="34" charset="0"/>
              </a:defRPr>
            </a:lvl4pPr>
            <a:lvl5pPr marL="1350000" indent="-270000">
              <a:lnSpc>
                <a:spcPts val="90"/>
              </a:lnSpc>
              <a:spcBef>
                <a:spcPts val="1600"/>
              </a:spcBef>
              <a:buClr>
                <a:schemeClr val="bg2"/>
              </a:buClr>
              <a:buFont typeface="Wingdings" pitchFamily="2" charset="2"/>
              <a:buChar char="§"/>
              <a:defRPr sz="1600" baseline="0">
                <a:latin typeface="Calibri" pitchFamily="34" charset="0"/>
              </a:defRPr>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8" name="Datumsplatzhalter 3"/>
          <p:cNvSpPr>
            <a:spLocks noGrp="1"/>
          </p:cNvSpPr>
          <p:nvPr>
            <p:ph type="dt" sz="half" idx="15"/>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501E4C30-3911-4D5A-B5CC-AD0BB36E4551}" type="datetime4">
              <a:rPr lang="en-US" smtClean="0"/>
              <a:t>June 25, 2019</a:t>
            </a:fld>
            <a:endParaRPr lang="en-US"/>
          </a:p>
        </p:txBody>
      </p:sp>
      <p:sp>
        <p:nvSpPr>
          <p:cNvPr id="9" name="Foliennummernplatzhalter 5"/>
          <p:cNvSpPr>
            <a:spLocks noGrp="1"/>
          </p:cNvSpPr>
          <p:nvPr>
            <p:ph type="sldNum" sz="quarter" idx="16"/>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501C1F1C-A74A-4CF0-8601-ECA3AD0BBB8A}" type="slidenum">
              <a:rPr lang="en-GB"/>
              <a:pPr/>
              <a:t>‹#›</a:t>
            </a:fld>
            <a:r>
              <a:rPr lang="en-GB" dirty="0"/>
              <a:t>  </a:t>
            </a:r>
          </a:p>
        </p:txBody>
      </p:sp>
      <p:sp>
        <p:nvSpPr>
          <p:cNvPr id="10" name="Fußzeilenplatzhalter 4"/>
          <p:cNvSpPr>
            <a:spLocks noGrp="1"/>
          </p:cNvSpPr>
          <p:nvPr>
            <p:ph type="ftr" sz="quarter" idx="17"/>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sp>
        <p:nvSpPr>
          <p:cNvPr id="12" name="Inhaltsplatzhalter 2"/>
          <p:cNvSpPr>
            <a:spLocks noGrp="1"/>
          </p:cNvSpPr>
          <p:nvPr>
            <p:ph sz="quarter" idx="18" hasCustomPrompt="1"/>
          </p:nvPr>
        </p:nvSpPr>
        <p:spPr>
          <a:xfrm>
            <a:off x="4677532" y="1261964"/>
            <a:ext cx="4212468" cy="2376141"/>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1600" kern="100" baseline="0">
                <a:latin typeface="Calibri" pitchFamily="34" charset="0"/>
              </a:defRPr>
            </a:lvl1pPr>
            <a:lvl2pPr marL="532800" indent="-270000">
              <a:lnSpc>
                <a:spcPct val="90000"/>
              </a:lnSpc>
              <a:buClr>
                <a:srgbClr val="EFB900"/>
              </a:buClr>
              <a:buFont typeface="Wingdings" pitchFamily="2" charset="2"/>
              <a:buChar char="§"/>
              <a:defRPr sz="1600" kern="100">
                <a:latin typeface="Calibri" pitchFamily="34" charset="0"/>
              </a:defRPr>
            </a:lvl2pPr>
            <a:lvl3pPr marL="806400" indent="-270000">
              <a:lnSpc>
                <a:spcPct val="90000"/>
              </a:lnSpc>
              <a:buClr>
                <a:srgbClr val="EFB900"/>
              </a:buClr>
              <a:buFont typeface="Wingdings" pitchFamily="2" charset="2"/>
              <a:buChar char="§"/>
              <a:defRPr sz="1600" kern="100">
                <a:latin typeface="Calibri" pitchFamily="34" charset="0"/>
              </a:defRPr>
            </a:lvl3pPr>
            <a:lvl4pPr marL="1080000" indent="-270000">
              <a:lnSpc>
                <a:spcPct val="90000"/>
              </a:lnSpc>
              <a:buClr>
                <a:srgbClr val="EFB900"/>
              </a:buClr>
              <a:buFont typeface="Wingdings" pitchFamily="2" charset="2"/>
              <a:buChar char="§"/>
              <a:tabLst/>
              <a:defRPr sz="1600" kern="100">
                <a:latin typeface="Calibri" pitchFamily="34" charset="0"/>
              </a:defRPr>
            </a:lvl4pPr>
            <a:lvl5pPr marL="1350000" indent="-270000">
              <a:lnSpc>
                <a:spcPts val="90"/>
              </a:lnSpc>
              <a:spcBef>
                <a:spcPts val="1600"/>
              </a:spcBef>
              <a:buClr>
                <a:schemeClr val="bg2"/>
              </a:buClr>
              <a:buFont typeface="Wingdings" pitchFamily="2" charset="2"/>
              <a:buChar char="§"/>
              <a:defRPr sz="1600" baseline="0">
                <a:latin typeface="Calibri" pitchFamily="34" charset="0"/>
              </a:defRPr>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13" name="Inhaltsplatzhalter 2"/>
          <p:cNvSpPr>
            <a:spLocks noGrp="1"/>
          </p:cNvSpPr>
          <p:nvPr>
            <p:ph sz="quarter" idx="19" hasCustomPrompt="1"/>
          </p:nvPr>
        </p:nvSpPr>
        <p:spPr>
          <a:xfrm>
            <a:off x="288095" y="3780818"/>
            <a:ext cx="4212468" cy="2312007"/>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1600" kern="100" baseline="0">
                <a:latin typeface="Calibri" pitchFamily="34" charset="0"/>
              </a:defRPr>
            </a:lvl1pPr>
            <a:lvl2pPr marL="532800" indent="-270000">
              <a:lnSpc>
                <a:spcPct val="90000"/>
              </a:lnSpc>
              <a:buClr>
                <a:srgbClr val="EFB900"/>
              </a:buClr>
              <a:buFont typeface="Wingdings" pitchFamily="2" charset="2"/>
              <a:buChar char="§"/>
              <a:defRPr sz="1600" kern="100">
                <a:latin typeface="Calibri" pitchFamily="34" charset="0"/>
              </a:defRPr>
            </a:lvl2pPr>
            <a:lvl3pPr marL="806400" indent="-270000">
              <a:lnSpc>
                <a:spcPct val="90000"/>
              </a:lnSpc>
              <a:buClr>
                <a:srgbClr val="EFB900"/>
              </a:buClr>
              <a:buFont typeface="Wingdings" pitchFamily="2" charset="2"/>
              <a:buChar char="§"/>
              <a:defRPr sz="1600" kern="100">
                <a:latin typeface="Calibri" pitchFamily="34" charset="0"/>
              </a:defRPr>
            </a:lvl3pPr>
            <a:lvl4pPr marL="1080000" indent="-270000">
              <a:lnSpc>
                <a:spcPct val="90000"/>
              </a:lnSpc>
              <a:buClr>
                <a:srgbClr val="EFB900"/>
              </a:buClr>
              <a:buFont typeface="Wingdings" pitchFamily="2" charset="2"/>
              <a:buChar char="§"/>
              <a:tabLst/>
              <a:defRPr sz="1600" kern="100">
                <a:latin typeface="Calibri" pitchFamily="34" charset="0"/>
              </a:defRPr>
            </a:lvl4pPr>
            <a:lvl5pPr marL="1350000" indent="-270000">
              <a:lnSpc>
                <a:spcPts val="90"/>
              </a:lnSpc>
              <a:spcBef>
                <a:spcPts val="1600"/>
              </a:spcBef>
              <a:buClr>
                <a:schemeClr val="bg2"/>
              </a:buClr>
              <a:buFont typeface="Wingdings" pitchFamily="2" charset="2"/>
              <a:buChar char="§"/>
              <a:defRPr sz="1600" baseline="0">
                <a:latin typeface="Calibri" pitchFamily="34" charset="0"/>
              </a:defRPr>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17" name="Inhaltsplatzhalter 2"/>
          <p:cNvSpPr>
            <a:spLocks noGrp="1"/>
          </p:cNvSpPr>
          <p:nvPr>
            <p:ph sz="quarter" idx="20" hasCustomPrompt="1"/>
          </p:nvPr>
        </p:nvSpPr>
        <p:spPr>
          <a:xfrm>
            <a:off x="4669731" y="3773390"/>
            <a:ext cx="4212468" cy="2319436"/>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1600" kern="100" baseline="0">
                <a:latin typeface="Calibri" pitchFamily="34" charset="0"/>
              </a:defRPr>
            </a:lvl1pPr>
            <a:lvl2pPr marL="532800" indent="-270000">
              <a:lnSpc>
                <a:spcPct val="90000"/>
              </a:lnSpc>
              <a:buClr>
                <a:srgbClr val="EFB900"/>
              </a:buClr>
              <a:buFont typeface="Wingdings" pitchFamily="2" charset="2"/>
              <a:buChar char="§"/>
              <a:defRPr sz="1600" kern="100">
                <a:latin typeface="Calibri" pitchFamily="34" charset="0"/>
              </a:defRPr>
            </a:lvl2pPr>
            <a:lvl3pPr marL="806400" indent="-270000">
              <a:lnSpc>
                <a:spcPct val="90000"/>
              </a:lnSpc>
              <a:buClr>
                <a:srgbClr val="EFB900"/>
              </a:buClr>
              <a:buFont typeface="Wingdings" pitchFamily="2" charset="2"/>
              <a:buChar char="§"/>
              <a:defRPr sz="1600" kern="100">
                <a:latin typeface="Calibri" pitchFamily="34" charset="0"/>
              </a:defRPr>
            </a:lvl3pPr>
            <a:lvl4pPr marL="1080000" indent="-270000">
              <a:lnSpc>
                <a:spcPct val="90000"/>
              </a:lnSpc>
              <a:buClr>
                <a:srgbClr val="EFB900"/>
              </a:buClr>
              <a:buFont typeface="Wingdings" pitchFamily="2" charset="2"/>
              <a:buChar char="§"/>
              <a:tabLst/>
              <a:defRPr sz="1600" kern="100">
                <a:latin typeface="Calibri" pitchFamily="34" charset="0"/>
              </a:defRPr>
            </a:lvl4pPr>
            <a:lvl5pPr marL="1350000" indent="-270000">
              <a:lnSpc>
                <a:spcPts val="90"/>
              </a:lnSpc>
              <a:spcBef>
                <a:spcPts val="1600"/>
              </a:spcBef>
              <a:buClr>
                <a:schemeClr val="bg2"/>
              </a:buClr>
              <a:buFont typeface="Wingdings" pitchFamily="2" charset="2"/>
              <a:buChar char="§"/>
              <a:defRPr sz="1600" baseline="0">
                <a:latin typeface="Calibri" pitchFamily="34" charset="0"/>
              </a:defRPr>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pic>
        <p:nvPicPr>
          <p:cNvPr id="14"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37940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12" name="Inhaltsplatzhalter 2"/>
          <p:cNvSpPr>
            <a:spLocks noGrp="1"/>
          </p:cNvSpPr>
          <p:nvPr>
            <p:ph sz="quarter" idx="11" hasCustomPrompt="1"/>
          </p:nvPr>
        </p:nvSpPr>
        <p:spPr>
          <a:xfrm>
            <a:off x="287524" y="1268760"/>
            <a:ext cx="4212468" cy="4824536"/>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2000" kern="100" baseline="0">
                <a:latin typeface="Calibri" pitchFamily="34" charset="0"/>
              </a:defRPr>
            </a:lvl1pPr>
            <a:lvl2pPr marL="532800" indent="-259200">
              <a:lnSpc>
                <a:spcPct val="90000"/>
              </a:lnSpc>
              <a:buClr>
                <a:srgbClr val="EFB900"/>
              </a:buClr>
              <a:buFont typeface="Wingdings" pitchFamily="2" charset="2"/>
              <a:buChar char="§"/>
              <a:defRPr sz="2000" kern="100">
                <a:latin typeface="Calibri" pitchFamily="34" charset="0"/>
              </a:defRPr>
            </a:lvl2pPr>
            <a:lvl3pPr marL="806400" indent="-270000">
              <a:lnSpc>
                <a:spcPct val="90000"/>
              </a:lnSpc>
              <a:buClr>
                <a:srgbClr val="EFB900"/>
              </a:buClr>
              <a:buFont typeface="Wingdings" pitchFamily="2" charset="2"/>
              <a:buChar char="§"/>
              <a:defRPr sz="2000" kern="100">
                <a:latin typeface="Calibri" pitchFamily="34" charset="0"/>
              </a:defRPr>
            </a:lvl3pPr>
            <a:lvl4pPr marL="1080000" indent="-270000">
              <a:lnSpc>
                <a:spcPct val="90000"/>
              </a:lnSpc>
              <a:buClr>
                <a:srgbClr val="EFB900"/>
              </a:buClr>
              <a:buFont typeface="Wingdings" pitchFamily="2" charset="2"/>
              <a:buChar char="§"/>
              <a:tabLst/>
              <a:defRPr sz="2000" kern="100">
                <a:latin typeface="Calibri" pitchFamily="34" charset="0"/>
              </a:defRPr>
            </a:lvl4pPr>
            <a:lvl5pPr marL="1332000" indent="-228600">
              <a:buClr>
                <a:schemeClr val="bg2"/>
              </a:buClr>
              <a:buFont typeface="Wingdings" pitchFamily="2" charset="2"/>
              <a:buChar char="§"/>
              <a:defRPr sz="2000"/>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Datumsplatzhalter 3"/>
          <p:cNvSpPr>
            <a:spLocks noGrp="1"/>
          </p:cNvSpPr>
          <p:nvPr>
            <p:ph type="dt" sz="half" idx="13"/>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13487504-487D-4C4C-821E-62E68AE2A91E}" type="datetime4">
              <a:rPr lang="en-US" smtClean="0"/>
              <a:t>June 25, 2019</a:t>
            </a:fld>
            <a:endParaRPr lang="en-US"/>
          </a:p>
        </p:txBody>
      </p:sp>
      <p:sp>
        <p:nvSpPr>
          <p:cNvPr id="7" name="Foliennummernplatzhalter 5"/>
          <p:cNvSpPr>
            <a:spLocks noGrp="1"/>
          </p:cNvSpPr>
          <p:nvPr>
            <p:ph type="sldNum" sz="quarter" idx="14"/>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689B0293-15B6-4B7A-8A96-312AE7DF1C07}" type="slidenum">
              <a:rPr lang="en-GB"/>
              <a:pPr/>
              <a:t>‹#›</a:t>
            </a:fld>
            <a:r>
              <a:rPr lang="en-GB" dirty="0"/>
              <a:t>  </a:t>
            </a:r>
          </a:p>
        </p:txBody>
      </p:sp>
      <p:sp>
        <p:nvSpPr>
          <p:cNvPr id="8" name="Fußzeilenplatzhalter 4"/>
          <p:cNvSpPr>
            <a:spLocks noGrp="1"/>
          </p:cNvSpPr>
          <p:nvPr>
            <p:ph type="ftr" sz="quarter" idx="15"/>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sp>
        <p:nvSpPr>
          <p:cNvPr id="10" name="Inhaltsplatzhalter 2"/>
          <p:cNvSpPr>
            <a:spLocks noGrp="1"/>
          </p:cNvSpPr>
          <p:nvPr>
            <p:ph sz="quarter" idx="16" hasCustomPrompt="1"/>
          </p:nvPr>
        </p:nvSpPr>
        <p:spPr>
          <a:xfrm>
            <a:off x="4679950" y="1268413"/>
            <a:ext cx="4210050" cy="4824536"/>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2000" kern="100" baseline="0">
                <a:latin typeface="Calibri" pitchFamily="34" charset="0"/>
              </a:defRPr>
            </a:lvl1pPr>
            <a:lvl2pPr marL="532800" indent="-259200">
              <a:lnSpc>
                <a:spcPct val="90000"/>
              </a:lnSpc>
              <a:buClr>
                <a:srgbClr val="EFB900"/>
              </a:buClr>
              <a:buFont typeface="Wingdings" pitchFamily="2" charset="2"/>
              <a:buChar char="§"/>
              <a:defRPr sz="2000" kern="100">
                <a:latin typeface="Calibri" pitchFamily="34" charset="0"/>
              </a:defRPr>
            </a:lvl2pPr>
            <a:lvl3pPr marL="806400" indent="-270000">
              <a:lnSpc>
                <a:spcPct val="90000"/>
              </a:lnSpc>
              <a:buClr>
                <a:srgbClr val="EFB900"/>
              </a:buClr>
              <a:buFont typeface="Wingdings" pitchFamily="2" charset="2"/>
              <a:buChar char="§"/>
              <a:defRPr sz="2000" kern="100">
                <a:latin typeface="Calibri" pitchFamily="34" charset="0"/>
              </a:defRPr>
            </a:lvl3pPr>
            <a:lvl4pPr marL="1080000" indent="-270000">
              <a:lnSpc>
                <a:spcPct val="90000"/>
              </a:lnSpc>
              <a:buClr>
                <a:srgbClr val="EFB900"/>
              </a:buClr>
              <a:buFont typeface="Wingdings" pitchFamily="2" charset="2"/>
              <a:buChar char="§"/>
              <a:tabLst/>
              <a:defRPr sz="2000" kern="100">
                <a:latin typeface="Calibri" pitchFamily="34" charset="0"/>
              </a:defRPr>
            </a:lvl4pPr>
            <a:lvl5pPr marL="1332000" indent="-228600">
              <a:buClr>
                <a:schemeClr val="bg2"/>
              </a:buClr>
              <a:buFont typeface="Wingdings" pitchFamily="2" charset="2"/>
              <a:buChar char="§"/>
              <a:defRPr sz="2000"/>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pic>
        <p:nvPicPr>
          <p:cNvPr id="11"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130144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Contents">
    <p:spTree>
      <p:nvGrpSpPr>
        <p:cNvPr id="1" name=""/>
        <p:cNvGrpSpPr/>
        <p:nvPr/>
      </p:nvGrpSpPr>
      <p:grpSpPr>
        <a:xfrm>
          <a:off x="0" y="0"/>
          <a:ext cx="0" cy="0"/>
          <a:chOff x="0" y="0"/>
          <a:chExt cx="0" cy="0"/>
        </a:xfrm>
      </p:grpSpPr>
      <p:sp>
        <p:nvSpPr>
          <p:cNvPr id="39" name="Inhaltsplatzhalter 3"/>
          <p:cNvSpPr>
            <a:spLocks noGrp="1"/>
          </p:cNvSpPr>
          <p:nvPr>
            <p:ph sz="quarter" idx="19" hasCustomPrompt="1"/>
          </p:nvPr>
        </p:nvSpPr>
        <p:spPr>
          <a:xfrm>
            <a:off x="287524" y="1268351"/>
            <a:ext cx="2015940" cy="2376549"/>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13" name="Datumsplatzhalter 3"/>
          <p:cNvSpPr>
            <a:spLocks noGrp="1"/>
          </p:cNvSpPr>
          <p:nvPr>
            <p:ph type="dt" sz="half" idx="23"/>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58B2D92C-9848-4C1F-8488-4930BF2EDCAC}" type="datetime4">
              <a:rPr lang="en-US" smtClean="0"/>
              <a:t>June 25, 2019</a:t>
            </a:fld>
            <a:endParaRPr lang="en-US"/>
          </a:p>
        </p:txBody>
      </p:sp>
      <p:sp>
        <p:nvSpPr>
          <p:cNvPr id="16" name="Foliennummernplatzhalter 5"/>
          <p:cNvSpPr>
            <a:spLocks noGrp="1"/>
          </p:cNvSpPr>
          <p:nvPr>
            <p:ph type="sldNum" sz="quarter" idx="24"/>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BE9F1F0C-681D-4BA4-8354-34E5B8075406}" type="slidenum">
              <a:rPr lang="en-GB"/>
              <a:pPr/>
              <a:t>‹#›</a:t>
            </a:fld>
            <a:r>
              <a:rPr lang="en-GB" dirty="0"/>
              <a:t>  </a:t>
            </a:r>
          </a:p>
        </p:txBody>
      </p:sp>
      <p:sp>
        <p:nvSpPr>
          <p:cNvPr id="17" name="Fußzeilenplatzhalter 4"/>
          <p:cNvSpPr>
            <a:spLocks noGrp="1"/>
          </p:cNvSpPr>
          <p:nvPr>
            <p:ph type="ftr" sz="quarter" idx="25"/>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sp>
        <p:nvSpPr>
          <p:cNvPr id="20" name="Inhaltsplatzhalter 3"/>
          <p:cNvSpPr>
            <a:spLocks noGrp="1"/>
          </p:cNvSpPr>
          <p:nvPr>
            <p:ph sz="quarter" idx="26" hasCustomPrompt="1"/>
          </p:nvPr>
        </p:nvSpPr>
        <p:spPr>
          <a:xfrm>
            <a:off x="2484438" y="1268351"/>
            <a:ext cx="2015940" cy="2376549"/>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1" name="Inhaltsplatzhalter 3"/>
          <p:cNvSpPr>
            <a:spLocks noGrp="1"/>
          </p:cNvSpPr>
          <p:nvPr>
            <p:ph sz="quarter" idx="27" hasCustomPrompt="1"/>
          </p:nvPr>
        </p:nvSpPr>
        <p:spPr>
          <a:xfrm>
            <a:off x="4680135" y="1268351"/>
            <a:ext cx="2015940" cy="2376549"/>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2" name="Inhaltsplatzhalter 3"/>
          <p:cNvSpPr>
            <a:spLocks noGrp="1"/>
          </p:cNvSpPr>
          <p:nvPr>
            <p:ph sz="quarter" idx="28" hasCustomPrompt="1"/>
          </p:nvPr>
        </p:nvSpPr>
        <p:spPr>
          <a:xfrm>
            <a:off x="6877235" y="1268624"/>
            <a:ext cx="2015940" cy="2376549"/>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3" name="Inhaltsplatzhalter 3"/>
          <p:cNvSpPr>
            <a:spLocks noGrp="1"/>
          </p:cNvSpPr>
          <p:nvPr>
            <p:ph sz="quarter" idx="29" hasCustomPrompt="1"/>
          </p:nvPr>
        </p:nvSpPr>
        <p:spPr>
          <a:xfrm>
            <a:off x="288900" y="3793370"/>
            <a:ext cx="2015940" cy="2299456"/>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4" name="Inhaltsplatzhalter 3"/>
          <p:cNvSpPr>
            <a:spLocks noGrp="1"/>
          </p:cNvSpPr>
          <p:nvPr>
            <p:ph sz="quarter" idx="30" hasCustomPrompt="1"/>
          </p:nvPr>
        </p:nvSpPr>
        <p:spPr>
          <a:xfrm>
            <a:off x="2484623" y="3777954"/>
            <a:ext cx="2015940" cy="2314872"/>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5" name="Inhaltsplatzhalter 3"/>
          <p:cNvSpPr>
            <a:spLocks noGrp="1"/>
          </p:cNvSpPr>
          <p:nvPr>
            <p:ph sz="quarter" idx="31" hasCustomPrompt="1"/>
          </p:nvPr>
        </p:nvSpPr>
        <p:spPr>
          <a:xfrm>
            <a:off x="4679417" y="3777556"/>
            <a:ext cx="2015940" cy="2315269"/>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sp>
        <p:nvSpPr>
          <p:cNvPr id="26" name="Inhaltsplatzhalter 3"/>
          <p:cNvSpPr>
            <a:spLocks noGrp="1"/>
          </p:cNvSpPr>
          <p:nvPr>
            <p:ph sz="quarter" idx="32" hasCustomPrompt="1"/>
          </p:nvPr>
        </p:nvSpPr>
        <p:spPr>
          <a:xfrm>
            <a:off x="6877235" y="3778698"/>
            <a:ext cx="2015940" cy="2314128"/>
          </a:xfrm>
          <a:prstGeom prst="rect">
            <a:avLst/>
          </a:prstGeom>
        </p:spPr>
        <p:txBody>
          <a:bodyPr lIns="0" tIns="0" rIns="0" bIns="0"/>
          <a:lstStyle>
            <a:lvl1pPr marL="0" indent="0">
              <a:spcBef>
                <a:spcPts val="0"/>
              </a:spcBef>
              <a:buNone/>
              <a:defRPr sz="1400" baseline="0">
                <a:latin typeface="Calibri" pitchFamily="34" charset="0"/>
              </a:defRPr>
            </a:lvl1pPr>
            <a:lvl2pPr>
              <a:defRPr sz="2000"/>
            </a:lvl2pPr>
            <a:lvl3pPr>
              <a:defRPr sz="2000"/>
            </a:lvl3pPr>
            <a:lvl4pPr>
              <a:defRPr sz="2000"/>
            </a:lvl4pPr>
            <a:lvl5pPr>
              <a:defRPr sz="2000"/>
            </a:lvl5pPr>
          </a:lstStyle>
          <a:p>
            <a:pPr lvl="0"/>
            <a:r>
              <a:rPr lang="en-US" noProof="0" dirty="0"/>
              <a:t>Insert Content</a:t>
            </a:r>
          </a:p>
        </p:txBody>
      </p:sp>
      <p:pic>
        <p:nvPicPr>
          <p:cNvPr id="15"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4093905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format Picture">
    <p:spTree>
      <p:nvGrpSpPr>
        <p:cNvPr id="1" name=""/>
        <p:cNvGrpSpPr/>
        <p:nvPr/>
      </p:nvGrpSpPr>
      <p:grpSpPr>
        <a:xfrm>
          <a:off x="0" y="0"/>
          <a:ext cx="0" cy="0"/>
          <a:chOff x="0" y="0"/>
          <a:chExt cx="0" cy="0"/>
        </a:xfrm>
      </p:grpSpPr>
      <p:sp>
        <p:nvSpPr>
          <p:cNvPr id="5" name="Bildplatzhalter 4"/>
          <p:cNvSpPr>
            <a:spLocks noGrp="1"/>
          </p:cNvSpPr>
          <p:nvPr>
            <p:ph type="pic" sz="quarter" idx="11"/>
          </p:nvPr>
        </p:nvSpPr>
        <p:spPr>
          <a:xfrm>
            <a:off x="0" y="0"/>
            <a:ext cx="9144000" cy="6858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000" baseline="0">
                <a:noFill/>
              </a:defRPr>
            </a:lvl1pPr>
          </a:lstStyle>
          <a:p>
            <a:pPr lvl="0"/>
            <a:r>
              <a:rPr lang="en-US" noProof="0"/>
              <a:t>Click icon to add picture</a:t>
            </a:r>
            <a:endParaRPr lang="en-GB" noProof="0" dirty="0"/>
          </a:p>
        </p:txBody>
      </p:sp>
      <p:sp>
        <p:nvSpPr>
          <p:cNvPr id="6" name="Datumsplatzhalter 3"/>
          <p:cNvSpPr>
            <a:spLocks noGrp="1"/>
          </p:cNvSpPr>
          <p:nvPr>
            <p:ph type="dt" sz="half" idx="12"/>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7DBB43AF-F723-491C-987F-DD194E2E1489}" type="datetime4">
              <a:rPr lang="en-US" smtClean="0"/>
              <a:t>June 25, 2019</a:t>
            </a:fld>
            <a:endParaRPr lang="en-US"/>
          </a:p>
        </p:txBody>
      </p:sp>
      <p:sp>
        <p:nvSpPr>
          <p:cNvPr id="7" name="Foliennummernplatzhalter 5"/>
          <p:cNvSpPr>
            <a:spLocks noGrp="1"/>
          </p:cNvSpPr>
          <p:nvPr>
            <p:ph type="sldNum" sz="quarter" idx="13"/>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8CEE3158-A352-44DB-B32E-412B774B11C9}" type="slidenum">
              <a:rPr lang="en-GB"/>
              <a:pPr/>
              <a:t>‹#›</a:t>
            </a:fld>
            <a:r>
              <a:rPr lang="en-GB" dirty="0"/>
              <a:t>  </a:t>
            </a:r>
          </a:p>
        </p:txBody>
      </p:sp>
      <p:sp>
        <p:nvSpPr>
          <p:cNvPr id="8" name="Fußzeilenplatzhalter 4"/>
          <p:cNvSpPr>
            <a:spLocks noGrp="1"/>
          </p:cNvSpPr>
          <p:nvPr>
            <p:ph type="ftr" sz="quarter" idx="14"/>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sp>
        <p:nvSpPr>
          <p:cNvPr id="10"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317063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olumn">
    <p:spTree>
      <p:nvGrpSpPr>
        <p:cNvPr id="1" name=""/>
        <p:cNvGrpSpPr/>
        <p:nvPr/>
      </p:nvGrpSpPr>
      <p:grpSpPr>
        <a:xfrm>
          <a:off x="0" y="0"/>
          <a:ext cx="0" cy="0"/>
          <a:chOff x="0" y="0"/>
          <a:chExt cx="0" cy="0"/>
        </a:xfrm>
      </p:grpSpPr>
      <p:sp>
        <p:nvSpPr>
          <p:cNvPr id="14" name="Inhaltsplatzhalter 2"/>
          <p:cNvSpPr>
            <a:spLocks noGrp="1"/>
          </p:cNvSpPr>
          <p:nvPr>
            <p:ph sz="quarter" idx="12" hasCustomPrompt="1"/>
          </p:nvPr>
        </p:nvSpPr>
        <p:spPr>
          <a:xfrm>
            <a:off x="6876255" y="1268760"/>
            <a:ext cx="2016919" cy="4824536"/>
          </a:xfrm>
          <a:prstGeom prst="rect">
            <a:avLst/>
          </a:prstGeom>
        </p:spPr>
        <p:txBody>
          <a:bodyPr lIns="0" tIns="0" rIns="0" bIns="0"/>
          <a:lstStyle>
            <a:lvl1pPr marL="180000" indent="-180000">
              <a:lnSpc>
                <a:spcPct val="90000"/>
              </a:lnSpc>
              <a:spcBef>
                <a:spcPts val="384"/>
              </a:spcBef>
              <a:buClr>
                <a:srgbClr val="EFB900"/>
              </a:buClr>
              <a:buFont typeface="Wingdings" pitchFamily="2" charset="2"/>
              <a:buChar char="§"/>
              <a:defRPr sz="1400" kern="100" baseline="0">
                <a:latin typeface="Calibri" pitchFamily="34" charset="0"/>
              </a:defRPr>
            </a:lvl1pPr>
            <a:lvl2pPr marL="360000" indent="-180000">
              <a:lnSpc>
                <a:spcPct val="90000"/>
              </a:lnSpc>
              <a:buClr>
                <a:srgbClr val="EFB900"/>
              </a:buClr>
              <a:buFont typeface="Wingdings" pitchFamily="2" charset="2"/>
              <a:buChar char="§"/>
              <a:defRPr sz="1400" kern="100">
                <a:latin typeface="Calibri" pitchFamily="34" charset="0"/>
              </a:defRPr>
            </a:lvl2pPr>
            <a:lvl3pPr marL="540000" indent="-180000">
              <a:lnSpc>
                <a:spcPct val="90000"/>
              </a:lnSpc>
              <a:buClr>
                <a:srgbClr val="EFB900"/>
              </a:buClr>
              <a:buFont typeface="Wingdings" pitchFamily="2" charset="2"/>
              <a:buChar char="§"/>
              <a:defRPr sz="1400" kern="100">
                <a:latin typeface="Calibri" pitchFamily="34" charset="0"/>
              </a:defRPr>
            </a:lvl3pPr>
            <a:lvl4pPr marL="720000" indent="-180000">
              <a:lnSpc>
                <a:spcPct val="90000"/>
              </a:lnSpc>
              <a:buClr>
                <a:srgbClr val="EFB900"/>
              </a:buClr>
              <a:buFont typeface="Wingdings" pitchFamily="2" charset="2"/>
              <a:buChar char="§"/>
              <a:tabLst/>
              <a:defRPr sz="1400" kern="100">
                <a:latin typeface="Calibri" pitchFamily="34" charset="0"/>
              </a:defRPr>
            </a:lvl4pPr>
            <a:lvl5pPr marL="900000" indent="-180000">
              <a:spcBef>
                <a:spcPts val="240"/>
              </a:spcBef>
              <a:buClr>
                <a:schemeClr val="bg2"/>
              </a:buClr>
              <a:buFont typeface="Wingdings" pitchFamily="2" charset="2"/>
              <a:buChar char="§"/>
              <a:defRPr sz="1400"/>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Datumsplatzhalter 3"/>
          <p:cNvSpPr>
            <a:spLocks noGrp="1"/>
          </p:cNvSpPr>
          <p:nvPr>
            <p:ph type="dt" sz="half" idx="13"/>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36E45272-E921-451E-A097-20ED4ABAD759}" type="datetime4">
              <a:rPr lang="en-US" smtClean="0"/>
              <a:t>June 25, 2019</a:t>
            </a:fld>
            <a:endParaRPr lang="en-US"/>
          </a:p>
        </p:txBody>
      </p:sp>
      <p:sp>
        <p:nvSpPr>
          <p:cNvPr id="7" name="Foliennummernplatzhalter 5"/>
          <p:cNvSpPr>
            <a:spLocks noGrp="1"/>
          </p:cNvSpPr>
          <p:nvPr>
            <p:ph type="sldNum" sz="quarter" idx="14"/>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48D3246F-62CF-4F03-83E6-A9066EECC0F0}" type="slidenum">
              <a:rPr lang="en-GB"/>
              <a:pPr/>
              <a:t>‹#›</a:t>
            </a:fld>
            <a:r>
              <a:rPr lang="en-GB" dirty="0"/>
              <a:t>  </a:t>
            </a:r>
          </a:p>
        </p:txBody>
      </p:sp>
      <p:sp>
        <p:nvSpPr>
          <p:cNvPr id="8" name="Fußzeilenplatzhalter 4"/>
          <p:cNvSpPr>
            <a:spLocks noGrp="1"/>
          </p:cNvSpPr>
          <p:nvPr>
            <p:ph type="ftr" sz="quarter" idx="15"/>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sp>
        <p:nvSpPr>
          <p:cNvPr id="10" name="Inhaltsplatzhalter 2"/>
          <p:cNvSpPr>
            <a:spLocks noGrp="1"/>
          </p:cNvSpPr>
          <p:nvPr>
            <p:ph sz="quarter" idx="11" hasCustomPrompt="1"/>
          </p:nvPr>
        </p:nvSpPr>
        <p:spPr>
          <a:xfrm>
            <a:off x="287523" y="1268760"/>
            <a:ext cx="6408551" cy="4824536"/>
          </a:xfrm>
          <a:prstGeom prst="rect">
            <a:avLst/>
          </a:prstGeom>
        </p:spPr>
        <p:txBody>
          <a:bodyPr lIns="0" tIns="0" rIns="0" bIns="0"/>
          <a:lstStyle>
            <a:lvl1pPr marL="270000" indent="-270000">
              <a:lnSpc>
                <a:spcPct val="90000"/>
              </a:lnSpc>
              <a:spcBef>
                <a:spcPts val="384"/>
              </a:spcBef>
              <a:buClr>
                <a:srgbClr val="EFB900"/>
              </a:buClr>
              <a:buFont typeface="Wingdings" pitchFamily="2" charset="2"/>
              <a:buChar char="§"/>
              <a:defRPr sz="2000" kern="100" baseline="0">
                <a:latin typeface="Calibri" pitchFamily="34" charset="0"/>
              </a:defRPr>
            </a:lvl1pPr>
            <a:lvl2pPr marL="532800" indent="-259200">
              <a:lnSpc>
                <a:spcPct val="90000"/>
              </a:lnSpc>
              <a:buClr>
                <a:srgbClr val="EFB900"/>
              </a:buClr>
              <a:buFont typeface="Wingdings" pitchFamily="2" charset="2"/>
              <a:buChar char="§"/>
              <a:defRPr sz="2000" kern="100">
                <a:latin typeface="Calibri" pitchFamily="34" charset="0"/>
              </a:defRPr>
            </a:lvl2pPr>
            <a:lvl3pPr marL="806400" indent="-270000">
              <a:lnSpc>
                <a:spcPct val="90000"/>
              </a:lnSpc>
              <a:buClr>
                <a:srgbClr val="EFB900"/>
              </a:buClr>
              <a:buFont typeface="Wingdings" pitchFamily="2" charset="2"/>
              <a:buChar char="§"/>
              <a:defRPr sz="2000" kern="100">
                <a:latin typeface="Calibri" pitchFamily="34" charset="0"/>
              </a:defRPr>
            </a:lvl3pPr>
            <a:lvl4pPr marL="1080000" indent="-270000">
              <a:lnSpc>
                <a:spcPct val="90000"/>
              </a:lnSpc>
              <a:buClr>
                <a:srgbClr val="EFB900"/>
              </a:buClr>
              <a:buFont typeface="Wingdings" pitchFamily="2" charset="2"/>
              <a:buChar char="§"/>
              <a:tabLst/>
              <a:defRPr sz="2000" kern="100">
                <a:latin typeface="Calibri" pitchFamily="34" charset="0"/>
              </a:defRPr>
            </a:lvl4pPr>
            <a:lvl5pPr marL="1332000" indent="-228600">
              <a:buClr>
                <a:schemeClr val="bg2"/>
              </a:buClr>
              <a:buFont typeface="Wingdings" pitchFamily="2" charset="2"/>
              <a:buChar char="§"/>
              <a:defRPr sz="2000"/>
            </a:lvl5pPr>
          </a:lstStyle>
          <a:p>
            <a:pPr lvl="0"/>
            <a:r>
              <a:rPr lang="en-US" noProof="0" dirty="0"/>
              <a:t>Insert Content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pic>
        <p:nvPicPr>
          <p:cNvPr id="11"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263750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bg>
      <p:bgPr>
        <a:solidFill>
          <a:srgbClr val="F5B325"/>
        </a:solidFill>
        <a:effectLst/>
      </p:bgPr>
    </p:bg>
    <p:spTree>
      <p:nvGrpSpPr>
        <p:cNvPr id="1" name=""/>
        <p:cNvGrpSpPr/>
        <p:nvPr/>
      </p:nvGrpSpPr>
      <p:grpSpPr>
        <a:xfrm>
          <a:off x="0" y="0"/>
          <a:ext cx="0" cy="0"/>
          <a:chOff x="0" y="0"/>
          <a:chExt cx="0" cy="0"/>
        </a:xfrm>
      </p:grpSpPr>
      <p:sp>
        <p:nvSpPr>
          <p:cNvPr id="8" name="Bildplatzhalter 5"/>
          <p:cNvSpPr>
            <a:spLocks noGrp="1"/>
          </p:cNvSpPr>
          <p:nvPr>
            <p:ph type="pic" sz="quarter" idx="12" hasCustomPrompt="1"/>
          </p:nvPr>
        </p:nvSpPr>
        <p:spPr>
          <a:xfrm>
            <a:off x="286134" y="260648"/>
            <a:ext cx="8606346" cy="2664296"/>
          </a:xfrm>
          <a:prstGeom prst="rect">
            <a:avLst/>
          </a:prstGeom>
        </p:spPr>
        <p:txBody>
          <a:bodyPr lIns="0" tIns="0" rIns="0" bIns="0"/>
          <a:lstStyle>
            <a:lvl1pPr marL="0" indent="0">
              <a:buNone/>
              <a:defRPr/>
            </a:lvl1pPr>
          </a:lstStyle>
          <a:p>
            <a:pPr lvl="0"/>
            <a:r>
              <a:rPr lang="en-US" noProof="0" dirty="0"/>
              <a:t>Insert Picture</a:t>
            </a:r>
          </a:p>
        </p:txBody>
      </p:sp>
      <p:sp>
        <p:nvSpPr>
          <p:cNvPr id="9" name="Textplatzhalter 7"/>
          <p:cNvSpPr>
            <a:spLocks noGrp="1"/>
          </p:cNvSpPr>
          <p:nvPr>
            <p:ph type="body" sz="quarter" idx="13" hasCustomPrompt="1"/>
          </p:nvPr>
        </p:nvSpPr>
        <p:spPr>
          <a:xfrm>
            <a:off x="287524" y="3042481"/>
            <a:ext cx="8604956" cy="504131"/>
          </a:xfrm>
          <a:prstGeom prst="rect">
            <a:avLst/>
          </a:prstGeom>
        </p:spPr>
        <p:txBody>
          <a:bodyPr lIns="0" tIns="0" rIns="0" bIns="0" anchor="t" anchorCtr="0"/>
          <a:lstStyle>
            <a:lvl1pPr marL="0" indent="0">
              <a:lnSpc>
                <a:spcPct val="90000"/>
              </a:lnSpc>
              <a:spcBef>
                <a:spcPts val="0"/>
              </a:spcBef>
              <a:buNone/>
              <a:defRPr lang="de-DE" sz="3600" cap="all" smtClean="0"/>
            </a:lvl1pPr>
          </a:lstStyle>
          <a:p>
            <a:pPr lvl="0"/>
            <a:r>
              <a:rPr lang="en-US" noProof="0" dirty="0"/>
              <a:t>Thank you for your attention</a:t>
            </a:r>
          </a:p>
        </p:txBody>
      </p:sp>
      <p:pic>
        <p:nvPicPr>
          <p:cNvPr id="5"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_Industry &amp; Automotive">
    <p:bg>
      <p:bgPr>
        <a:solidFill>
          <a:srgbClr val="C0C5CC"/>
        </a:solidFill>
        <a:effectLst/>
      </p:bgPr>
    </p:bg>
    <p:spTree>
      <p:nvGrpSpPr>
        <p:cNvPr id="1" name=""/>
        <p:cNvGrpSpPr/>
        <p:nvPr/>
      </p:nvGrpSpPr>
      <p:grpSpPr>
        <a:xfrm>
          <a:off x="0" y="0"/>
          <a:ext cx="0" cy="0"/>
          <a:chOff x="0" y="0"/>
          <a:chExt cx="0" cy="0"/>
        </a:xfrm>
      </p:grpSpPr>
      <p:sp>
        <p:nvSpPr>
          <p:cNvPr id="8" name="Bildplatzhalter 5"/>
          <p:cNvSpPr>
            <a:spLocks noGrp="1"/>
          </p:cNvSpPr>
          <p:nvPr>
            <p:ph type="pic" sz="quarter" idx="12" hasCustomPrompt="1"/>
          </p:nvPr>
        </p:nvSpPr>
        <p:spPr>
          <a:xfrm>
            <a:off x="286134" y="260648"/>
            <a:ext cx="8606346" cy="2664296"/>
          </a:xfrm>
          <a:prstGeom prst="rect">
            <a:avLst/>
          </a:prstGeom>
        </p:spPr>
        <p:txBody>
          <a:bodyPr lIns="0" tIns="0" rIns="0" bIns="0"/>
          <a:lstStyle>
            <a:lvl1pPr marL="0" indent="0">
              <a:buNone/>
              <a:defRPr/>
            </a:lvl1pPr>
          </a:lstStyle>
          <a:p>
            <a:pPr lvl="0"/>
            <a:r>
              <a:rPr lang="en-US" noProof="0" dirty="0"/>
              <a:t>Insert Picture</a:t>
            </a:r>
          </a:p>
        </p:txBody>
      </p:sp>
      <p:sp>
        <p:nvSpPr>
          <p:cNvPr id="9" name="Textplatzhalter 7"/>
          <p:cNvSpPr>
            <a:spLocks noGrp="1"/>
          </p:cNvSpPr>
          <p:nvPr>
            <p:ph type="body" sz="quarter" idx="13" hasCustomPrompt="1"/>
          </p:nvPr>
        </p:nvSpPr>
        <p:spPr>
          <a:xfrm>
            <a:off x="287524" y="3042481"/>
            <a:ext cx="8604956" cy="504131"/>
          </a:xfrm>
          <a:prstGeom prst="rect">
            <a:avLst/>
          </a:prstGeom>
        </p:spPr>
        <p:txBody>
          <a:bodyPr lIns="0" tIns="0" rIns="0" bIns="0" anchor="t" anchorCtr="0"/>
          <a:lstStyle>
            <a:lvl1pPr marL="0" indent="0">
              <a:lnSpc>
                <a:spcPct val="90000"/>
              </a:lnSpc>
              <a:spcBef>
                <a:spcPts val="0"/>
              </a:spcBef>
              <a:buNone/>
              <a:defRPr lang="de-DE" sz="3600" cap="all" smtClean="0"/>
            </a:lvl1pPr>
          </a:lstStyle>
          <a:p>
            <a:pPr lvl="0"/>
            <a:r>
              <a:rPr lang="en-US" noProof="0"/>
              <a:t>Thank you for your attention</a:t>
            </a:r>
          </a:p>
        </p:txBody>
      </p:sp>
      <p:pic>
        <p:nvPicPr>
          <p:cNvPr id="5"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4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1_Industry &amp; Automotive">
    <p:bg>
      <p:bgPr>
        <a:solidFill>
          <a:srgbClr val="C0C5CC"/>
        </a:solidFill>
        <a:effectLst/>
      </p:bgPr>
    </p:bg>
    <p:spTree>
      <p:nvGrpSpPr>
        <p:cNvPr id="1" name=""/>
        <p:cNvGrpSpPr/>
        <p:nvPr/>
      </p:nvGrpSpPr>
      <p:grpSpPr>
        <a:xfrm>
          <a:off x="0" y="0"/>
          <a:ext cx="0" cy="0"/>
          <a:chOff x="0" y="0"/>
          <a:chExt cx="0" cy="0"/>
        </a:xfrm>
      </p:grpSpPr>
      <p:sp>
        <p:nvSpPr>
          <p:cNvPr id="6" name="Bildplatzhalter 5"/>
          <p:cNvSpPr>
            <a:spLocks noGrp="1"/>
          </p:cNvSpPr>
          <p:nvPr>
            <p:ph type="pic" sz="quarter" idx="10" hasCustomPrompt="1"/>
          </p:nvPr>
        </p:nvSpPr>
        <p:spPr>
          <a:xfrm>
            <a:off x="286134" y="260648"/>
            <a:ext cx="8606346" cy="2664296"/>
          </a:xfrm>
          <a:prstGeom prst="rect">
            <a:avLst/>
          </a:prstGeom>
        </p:spPr>
        <p:txBody>
          <a:bodyPr lIns="0" tIns="0" rIns="0" bIns="0"/>
          <a:lstStyle>
            <a:lvl1pPr marL="0" indent="0">
              <a:buNone/>
              <a:defRPr/>
            </a:lvl1pPr>
          </a:lstStyle>
          <a:p>
            <a:pPr lvl="0"/>
            <a:r>
              <a:rPr lang="en-US" noProof="0" dirty="0"/>
              <a:t>Insert Picture</a:t>
            </a:r>
          </a:p>
        </p:txBody>
      </p:sp>
      <p:sp>
        <p:nvSpPr>
          <p:cNvPr id="13" name="Textplatzhalter 7"/>
          <p:cNvSpPr>
            <a:spLocks noGrp="1"/>
          </p:cNvSpPr>
          <p:nvPr>
            <p:ph type="body" sz="quarter" idx="12" hasCustomPrompt="1"/>
          </p:nvPr>
        </p:nvSpPr>
        <p:spPr>
          <a:xfrm>
            <a:off x="287524" y="3596704"/>
            <a:ext cx="8604956" cy="307777"/>
          </a:xfrm>
          <a:prstGeom prst="rect">
            <a:avLst/>
          </a:prstGeom>
        </p:spPr>
        <p:txBody>
          <a:bodyPr wrap="square" lIns="0" tIns="0" rIns="0" bIns="0">
            <a:spAutoFit/>
          </a:bodyPr>
          <a:lstStyle>
            <a:lvl1pPr marL="0" indent="0">
              <a:spcBef>
                <a:spcPts val="0"/>
              </a:spcBef>
              <a:buNone/>
              <a:defRPr sz="2000" kern="100" cap="all" baseline="0"/>
            </a:lvl1pPr>
          </a:lstStyle>
          <a:p>
            <a:pPr lvl="0"/>
            <a:r>
              <a:rPr lang="en-US" noProof="0" dirty="0"/>
              <a:t>Subtitle of the presentation</a:t>
            </a:r>
          </a:p>
        </p:txBody>
      </p:sp>
      <p:pic>
        <p:nvPicPr>
          <p:cNvPr id="39938"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hasCustomPrompt="1"/>
          </p:nvPr>
        </p:nvSpPr>
        <p:spPr>
          <a:xfrm>
            <a:off x="287524" y="3032956"/>
            <a:ext cx="8604956" cy="530932"/>
          </a:xfrm>
          <a:prstGeom prst="rect">
            <a:avLst/>
          </a:prstGeom>
        </p:spPr>
        <p:txBody>
          <a:bodyPr lIns="0" tIns="0" rIns="0" bIns="0"/>
          <a:lstStyle>
            <a:lvl1pPr algn="l">
              <a:lnSpc>
                <a:spcPct val="90000"/>
              </a:lnSpc>
              <a:defRPr sz="3600" cap="all" baseline="0"/>
            </a:lvl1pPr>
          </a:lstStyle>
          <a:p>
            <a:r>
              <a:rPr lang="en-US" noProof="0" dirty="0"/>
              <a:t>Title of the presentation</a:t>
            </a:r>
          </a:p>
        </p:txBody>
      </p:sp>
    </p:spTree>
    <p:extLst>
      <p:ext uri="{BB962C8B-B14F-4D97-AF65-F5344CB8AC3E}">
        <p14:creationId xmlns:p14="http://schemas.microsoft.com/office/powerpoint/2010/main" val="404547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2">
    <p:bg>
      <p:bgPr>
        <a:solidFill>
          <a:srgbClr val="F5B325"/>
        </a:solidFill>
        <a:effectLst/>
      </p:bgPr>
    </p:bg>
    <p:spTree>
      <p:nvGrpSpPr>
        <p:cNvPr id="1" name=""/>
        <p:cNvGrpSpPr/>
        <p:nvPr/>
      </p:nvGrpSpPr>
      <p:grpSpPr>
        <a:xfrm>
          <a:off x="0" y="0"/>
          <a:ext cx="0" cy="0"/>
          <a:chOff x="0" y="0"/>
          <a:chExt cx="0" cy="0"/>
        </a:xfrm>
      </p:grpSpPr>
      <p:sp>
        <p:nvSpPr>
          <p:cNvPr id="3" name="Bildplatzhalter 2"/>
          <p:cNvSpPr>
            <a:spLocks noGrp="1"/>
          </p:cNvSpPr>
          <p:nvPr>
            <p:ph type="pic" sz="quarter" idx="10" hasCustomPrompt="1"/>
          </p:nvPr>
        </p:nvSpPr>
        <p:spPr>
          <a:xfrm>
            <a:off x="287524" y="260648"/>
            <a:ext cx="8604956" cy="3960738"/>
          </a:xfrm>
          <a:prstGeom prst="rect">
            <a:avLst/>
          </a:prstGeom>
        </p:spPr>
        <p:txBody>
          <a:bodyPr lIns="0" tIns="0" rIns="0" bIns="0"/>
          <a:lstStyle>
            <a:lvl1pPr marL="0" indent="0">
              <a:buNone/>
              <a:defRPr/>
            </a:lvl1pPr>
          </a:lstStyle>
          <a:p>
            <a:pPr lvl="0"/>
            <a:r>
              <a:rPr lang="en-US" noProof="0" dirty="0"/>
              <a:t>Insert Picture</a:t>
            </a:r>
          </a:p>
        </p:txBody>
      </p:sp>
      <p:sp>
        <p:nvSpPr>
          <p:cNvPr id="8" name="Textplatzhalter 7"/>
          <p:cNvSpPr>
            <a:spLocks noGrp="1"/>
          </p:cNvSpPr>
          <p:nvPr>
            <p:ph type="body" sz="quarter" idx="12" hasCustomPrompt="1"/>
          </p:nvPr>
        </p:nvSpPr>
        <p:spPr>
          <a:xfrm>
            <a:off x="287524" y="4921696"/>
            <a:ext cx="6516688" cy="1080542"/>
          </a:xfrm>
          <a:prstGeom prst="rect">
            <a:avLst/>
          </a:prstGeom>
        </p:spPr>
        <p:txBody>
          <a:bodyPr lIns="0" tIns="0" rIns="0" bIns="0"/>
          <a:lstStyle>
            <a:lvl1pPr marL="0" indent="0">
              <a:lnSpc>
                <a:spcPct val="90000"/>
              </a:lnSpc>
              <a:spcBef>
                <a:spcPts val="0"/>
              </a:spcBef>
              <a:buNone/>
              <a:defRPr sz="2000" kern="100" cap="all" baseline="0"/>
            </a:lvl1pPr>
          </a:lstStyle>
          <a:p>
            <a:pPr lvl="0"/>
            <a:r>
              <a:rPr lang="en-US" noProof="0" dirty="0"/>
              <a:t>Subtitle of the presentation</a:t>
            </a:r>
          </a:p>
        </p:txBody>
      </p:sp>
      <p:sp>
        <p:nvSpPr>
          <p:cNvPr id="9" name="Titel 1"/>
          <p:cNvSpPr>
            <a:spLocks noGrp="1"/>
          </p:cNvSpPr>
          <p:nvPr>
            <p:ph type="title" hasCustomPrompt="1"/>
          </p:nvPr>
        </p:nvSpPr>
        <p:spPr>
          <a:xfrm>
            <a:off x="287524" y="4338228"/>
            <a:ext cx="8604956" cy="530932"/>
          </a:xfrm>
          <a:prstGeom prst="rect">
            <a:avLst/>
          </a:prstGeom>
        </p:spPr>
        <p:txBody>
          <a:bodyPr lIns="0" tIns="0" rIns="0" bIns="0"/>
          <a:lstStyle>
            <a:lvl1pPr algn="l">
              <a:lnSpc>
                <a:spcPct val="90000"/>
              </a:lnSpc>
              <a:defRPr sz="3600" cap="all" baseline="0"/>
            </a:lvl1pPr>
          </a:lstStyle>
          <a:p>
            <a:r>
              <a:rPr lang="en-US" noProof="0" dirty="0"/>
              <a:t>Title of the presentation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7974" y="6383046"/>
            <a:ext cx="1039389" cy="344871"/>
          </a:xfrm>
          <a:prstGeom prst="rect">
            <a:avLst/>
          </a:prstGeom>
        </p:spPr>
      </p:pic>
    </p:spTree>
    <p:extLst>
      <p:ext uri="{BB962C8B-B14F-4D97-AF65-F5344CB8AC3E}">
        <p14:creationId xmlns:p14="http://schemas.microsoft.com/office/powerpoint/2010/main" val="31039363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2_Industry &amp; Automotive">
    <p:bg>
      <p:bgPr>
        <a:solidFill>
          <a:srgbClr val="C0C5CC"/>
        </a:solidFill>
        <a:effectLst/>
      </p:bgPr>
    </p:bg>
    <p:spTree>
      <p:nvGrpSpPr>
        <p:cNvPr id="1" name=""/>
        <p:cNvGrpSpPr/>
        <p:nvPr/>
      </p:nvGrpSpPr>
      <p:grpSpPr>
        <a:xfrm>
          <a:off x="0" y="0"/>
          <a:ext cx="0" cy="0"/>
          <a:chOff x="0" y="0"/>
          <a:chExt cx="0" cy="0"/>
        </a:xfrm>
      </p:grpSpPr>
      <p:sp>
        <p:nvSpPr>
          <p:cNvPr id="3" name="Bildplatzhalter 2"/>
          <p:cNvSpPr>
            <a:spLocks noGrp="1"/>
          </p:cNvSpPr>
          <p:nvPr>
            <p:ph type="pic" sz="quarter" idx="10" hasCustomPrompt="1"/>
          </p:nvPr>
        </p:nvSpPr>
        <p:spPr>
          <a:xfrm>
            <a:off x="287524" y="260648"/>
            <a:ext cx="8604956" cy="3960738"/>
          </a:xfrm>
          <a:prstGeom prst="rect">
            <a:avLst/>
          </a:prstGeom>
        </p:spPr>
        <p:txBody>
          <a:bodyPr lIns="0" tIns="0" rIns="0" bIns="0"/>
          <a:lstStyle>
            <a:lvl1pPr marL="0" indent="0">
              <a:buNone/>
              <a:defRPr/>
            </a:lvl1pPr>
          </a:lstStyle>
          <a:p>
            <a:pPr lvl="0"/>
            <a:r>
              <a:rPr lang="en-US" noProof="0" dirty="0"/>
              <a:t>Insert Picture</a:t>
            </a:r>
          </a:p>
        </p:txBody>
      </p:sp>
      <p:sp>
        <p:nvSpPr>
          <p:cNvPr id="8" name="Textplatzhalter 7"/>
          <p:cNvSpPr>
            <a:spLocks noGrp="1"/>
          </p:cNvSpPr>
          <p:nvPr>
            <p:ph type="body" sz="quarter" idx="12" hasCustomPrompt="1"/>
          </p:nvPr>
        </p:nvSpPr>
        <p:spPr>
          <a:xfrm>
            <a:off x="287524" y="4921696"/>
            <a:ext cx="6516688" cy="1080542"/>
          </a:xfrm>
          <a:prstGeom prst="rect">
            <a:avLst/>
          </a:prstGeom>
        </p:spPr>
        <p:txBody>
          <a:bodyPr lIns="0" tIns="0" rIns="0" bIns="0"/>
          <a:lstStyle>
            <a:lvl1pPr marL="0" indent="0">
              <a:lnSpc>
                <a:spcPct val="90000"/>
              </a:lnSpc>
              <a:spcBef>
                <a:spcPts val="0"/>
              </a:spcBef>
              <a:buNone/>
              <a:defRPr sz="2000" kern="100" cap="all" baseline="0"/>
            </a:lvl1pPr>
          </a:lstStyle>
          <a:p>
            <a:pPr lvl="0"/>
            <a:r>
              <a:rPr lang="en-US" noProof="0" dirty="0"/>
              <a:t>Subtitle of the presentation</a:t>
            </a:r>
          </a:p>
        </p:txBody>
      </p:sp>
      <p:pic>
        <p:nvPicPr>
          <p:cNvPr id="6"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a:spLocks noGrp="1"/>
          </p:cNvSpPr>
          <p:nvPr>
            <p:ph type="title" hasCustomPrompt="1"/>
          </p:nvPr>
        </p:nvSpPr>
        <p:spPr>
          <a:xfrm>
            <a:off x="287524" y="4338228"/>
            <a:ext cx="8604956" cy="530932"/>
          </a:xfrm>
          <a:prstGeom prst="rect">
            <a:avLst/>
          </a:prstGeom>
        </p:spPr>
        <p:txBody>
          <a:bodyPr lIns="0" tIns="0" rIns="0" bIns="0"/>
          <a:lstStyle>
            <a:lvl1pPr algn="l">
              <a:lnSpc>
                <a:spcPct val="90000"/>
              </a:lnSpc>
              <a:defRPr sz="3600" cap="all" baseline="0"/>
            </a:lvl1pPr>
          </a:lstStyle>
          <a:p>
            <a:r>
              <a:rPr lang="en-US" noProof="0" dirty="0"/>
              <a:t>Title of the presentation</a:t>
            </a:r>
          </a:p>
        </p:txBody>
      </p:sp>
    </p:spTree>
    <p:extLst>
      <p:ext uri="{BB962C8B-B14F-4D97-AF65-F5344CB8AC3E}">
        <p14:creationId xmlns:p14="http://schemas.microsoft.com/office/powerpoint/2010/main" val="114658715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Divider">
    <p:bg>
      <p:bgPr>
        <a:solidFill>
          <a:srgbClr val="F5B325"/>
        </a:solidFill>
        <a:effectLst/>
      </p:bgPr>
    </p:bg>
    <p:spTree>
      <p:nvGrpSpPr>
        <p:cNvPr id="1" name=""/>
        <p:cNvGrpSpPr/>
        <p:nvPr/>
      </p:nvGrpSpPr>
      <p:grpSpPr>
        <a:xfrm>
          <a:off x="0" y="0"/>
          <a:ext cx="0" cy="0"/>
          <a:chOff x="0" y="0"/>
          <a:chExt cx="0" cy="0"/>
        </a:xfrm>
      </p:grpSpPr>
      <p:sp>
        <p:nvSpPr>
          <p:cNvPr id="12" name="Textplatzhalter 11"/>
          <p:cNvSpPr>
            <a:spLocks noGrp="1"/>
          </p:cNvSpPr>
          <p:nvPr>
            <p:ph type="body" sz="quarter" idx="11" hasCustomPrompt="1"/>
          </p:nvPr>
        </p:nvSpPr>
        <p:spPr>
          <a:xfrm>
            <a:off x="287524" y="3519702"/>
            <a:ext cx="8604956" cy="1800225"/>
          </a:xfrm>
          <a:prstGeom prst="rect">
            <a:avLst/>
          </a:prstGeom>
        </p:spPr>
        <p:txBody>
          <a:bodyPr lIns="0" tIns="0" rIns="0" bIns="0"/>
          <a:lstStyle>
            <a:lvl1pPr marL="0" indent="0">
              <a:lnSpc>
                <a:spcPct val="90000"/>
              </a:lnSpc>
              <a:spcBef>
                <a:spcPts val="0"/>
              </a:spcBef>
              <a:buNone/>
              <a:defRPr sz="2000" cap="all" baseline="0"/>
            </a:lvl1pPr>
          </a:lstStyle>
          <a:p>
            <a:pPr lvl="0"/>
            <a:r>
              <a:rPr lang="en-US" noProof="0" dirty="0"/>
              <a:t>Subtitle of the presentation</a:t>
            </a:r>
          </a:p>
        </p:txBody>
      </p:sp>
      <p:pic>
        <p:nvPicPr>
          <p:cNvPr id="5"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a:spLocks noGrp="1"/>
          </p:cNvSpPr>
          <p:nvPr>
            <p:ph type="title" hasCustomPrompt="1"/>
          </p:nvPr>
        </p:nvSpPr>
        <p:spPr>
          <a:xfrm>
            <a:off x="287524" y="1376772"/>
            <a:ext cx="8604956" cy="2052228"/>
          </a:xfrm>
          <a:prstGeom prst="rect">
            <a:avLst/>
          </a:prstGeom>
        </p:spPr>
        <p:txBody>
          <a:bodyPr lIns="0" tIns="0" rIns="0" bIns="0" anchor="b" anchorCtr="0"/>
          <a:lstStyle>
            <a:lvl1pPr algn="l">
              <a:lnSpc>
                <a:spcPct val="90000"/>
              </a:lnSpc>
              <a:defRPr sz="3600" cap="all" baseline="0"/>
            </a:lvl1pPr>
          </a:lstStyle>
          <a:p>
            <a:r>
              <a:rPr lang="en-US" noProof="0" dirty="0"/>
              <a:t>Title of the presentation</a:t>
            </a:r>
            <a:br>
              <a:rPr lang="en-US" noProof="0" dirty="0"/>
            </a:br>
            <a:r>
              <a:rPr lang="en-US" noProof="0" dirty="0"/>
              <a:t>optional second line</a:t>
            </a:r>
          </a:p>
        </p:txBody>
      </p:sp>
    </p:spTree>
    <p:extLst>
      <p:ext uri="{BB962C8B-B14F-4D97-AF65-F5344CB8AC3E}">
        <p14:creationId xmlns:p14="http://schemas.microsoft.com/office/powerpoint/2010/main" val="294237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Divider_Industry &amp; Automotive">
    <p:bg>
      <p:bgPr>
        <a:solidFill>
          <a:srgbClr val="C0C5CC"/>
        </a:solidFill>
        <a:effectLst/>
      </p:bgPr>
    </p:bg>
    <p:spTree>
      <p:nvGrpSpPr>
        <p:cNvPr id="1" name=""/>
        <p:cNvGrpSpPr/>
        <p:nvPr/>
      </p:nvGrpSpPr>
      <p:grpSpPr>
        <a:xfrm>
          <a:off x="0" y="0"/>
          <a:ext cx="0" cy="0"/>
          <a:chOff x="0" y="0"/>
          <a:chExt cx="0" cy="0"/>
        </a:xfrm>
      </p:grpSpPr>
      <p:sp>
        <p:nvSpPr>
          <p:cNvPr id="12" name="Textplatzhalter 11"/>
          <p:cNvSpPr>
            <a:spLocks noGrp="1"/>
          </p:cNvSpPr>
          <p:nvPr>
            <p:ph type="body" sz="quarter" idx="11" hasCustomPrompt="1"/>
          </p:nvPr>
        </p:nvSpPr>
        <p:spPr>
          <a:xfrm>
            <a:off x="287524" y="3519702"/>
            <a:ext cx="8604956" cy="1800225"/>
          </a:xfrm>
          <a:prstGeom prst="rect">
            <a:avLst/>
          </a:prstGeom>
        </p:spPr>
        <p:txBody>
          <a:bodyPr lIns="0" tIns="0" rIns="0" bIns="0"/>
          <a:lstStyle>
            <a:lvl1pPr marL="0" indent="0">
              <a:lnSpc>
                <a:spcPct val="90000"/>
              </a:lnSpc>
              <a:spcBef>
                <a:spcPts val="0"/>
              </a:spcBef>
              <a:buNone/>
              <a:defRPr sz="2000" cap="all" baseline="0"/>
            </a:lvl1pPr>
          </a:lstStyle>
          <a:p>
            <a:pPr lvl="0"/>
            <a:r>
              <a:rPr lang="en-US" noProof="0" dirty="0"/>
              <a:t>Subtitle of the presentation</a:t>
            </a:r>
          </a:p>
        </p:txBody>
      </p:sp>
      <p:pic>
        <p:nvPicPr>
          <p:cNvPr id="5"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3370" y="5896700"/>
            <a:ext cx="2169110" cy="7200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a:spLocks noGrp="1"/>
          </p:cNvSpPr>
          <p:nvPr>
            <p:ph type="title" hasCustomPrompt="1"/>
          </p:nvPr>
        </p:nvSpPr>
        <p:spPr>
          <a:xfrm>
            <a:off x="287524" y="1376772"/>
            <a:ext cx="8604956" cy="2052228"/>
          </a:xfrm>
          <a:prstGeom prst="rect">
            <a:avLst/>
          </a:prstGeom>
        </p:spPr>
        <p:txBody>
          <a:bodyPr lIns="0" tIns="0" rIns="0" bIns="0" anchor="b" anchorCtr="0"/>
          <a:lstStyle>
            <a:lvl1pPr algn="l">
              <a:lnSpc>
                <a:spcPct val="90000"/>
              </a:lnSpc>
              <a:defRPr sz="3600" cap="all" baseline="0"/>
            </a:lvl1pPr>
          </a:lstStyle>
          <a:p>
            <a:r>
              <a:rPr lang="en-US" noProof="0" dirty="0"/>
              <a:t>Title of the presentation</a:t>
            </a:r>
            <a:br>
              <a:rPr lang="en-US" noProof="0" dirty="0"/>
            </a:br>
            <a:r>
              <a:rPr lang="en-US" noProof="0" dirty="0"/>
              <a:t>optional second line</a:t>
            </a:r>
          </a:p>
        </p:txBody>
      </p:sp>
    </p:spTree>
    <p:extLst>
      <p:ext uri="{BB962C8B-B14F-4D97-AF65-F5344CB8AC3E}">
        <p14:creationId xmlns:p14="http://schemas.microsoft.com/office/powerpoint/2010/main" val="235906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3" name="Inhaltsplatzhalter 2"/>
          <p:cNvSpPr>
            <a:spLocks noGrp="1"/>
          </p:cNvSpPr>
          <p:nvPr>
            <p:ph sz="quarter" idx="11" hasCustomPrompt="1"/>
          </p:nvPr>
        </p:nvSpPr>
        <p:spPr>
          <a:xfrm>
            <a:off x="287524" y="1268760"/>
            <a:ext cx="8604956" cy="4824065"/>
          </a:xfrm>
          <a:prstGeom prst="rect">
            <a:avLst/>
          </a:prstGeom>
        </p:spPr>
        <p:txBody>
          <a:bodyPr lIns="0" tIns="0" rIns="0" bIns="0"/>
          <a:lstStyle>
            <a:lvl1pPr marL="270000" indent="-270000">
              <a:lnSpc>
                <a:spcPct val="90000"/>
              </a:lnSpc>
              <a:spcBef>
                <a:spcPts val="480"/>
              </a:spcBef>
              <a:buClr>
                <a:srgbClr val="EFB900"/>
              </a:buClr>
              <a:buFont typeface="Wingdings" pitchFamily="2" charset="2"/>
              <a:buChar char="§"/>
              <a:defRPr sz="2000" kern="100" baseline="0"/>
            </a:lvl1pPr>
            <a:lvl2pPr marL="742950" indent="-285750">
              <a:buClr>
                <a:srgbClr val="EFB900"/>
              </a:buClr>
              <a:buFont typeface="Wingdings" pitchFamily="2" charset="2"/>
              <a:buChar char="§"/>
              <a:defRPr sz="2000"/>
            </a:lvl2pPr>
            <a:lvl3pPr marL="1143000" indent="-228600">
              <a:buClr>
                <a:srgbClr val="EFB900"/>
              </a:buClr>
              <a:buFont typeface="Wingdings" pitchFamily="2" charset="2"/>
              <a:buChar char="§"/>
              <a:defRPr sz="2000"/>
            </a:lvl3pPr>
            <a:lvl4pPr marL="1600200" indent="-228600">
              <a:buClr>
                <a:srgbClr val="EFB900"/>
              </a:buClr>
              <a:buFont typeface="Wingdings" pitchFamily="2" charset="2"/>
              <a:buChar char="§"/>
              <a:defRPr sz="2000"/>
            </a:lvl4pPr>
            <a:lvl5pPr marL="2057400" indent="-228600">
              <a:buClr>
                <a:srgbClr val="EFB900"/>
              </a:buClr>
              <a:buFont typeface="Wingdings" pitchFamily="2" charset="2"/>
              <a:buChar char="§"/>
              <a:defRPr sz="2000"/>
            </a:lvl5pPr>
          </a:lstStyle>
          <a:p>
            <a:pPr lvl="0"/>
            <a:r>
              <a:rPr lang="en-US" noProof="0" dirty="0"/>
              <a:t>Insert Content</a:t>
            </a:r>
          </a:p>
        </p:txBody>
      </p:sp>
      <p:sp>
        <p:nvSpPr>
          <p:cNvPr id="5" name="Datumsplatzhalter 3"/>
          <p:cNvSpPr>
            <a:spLocks noGrp="1"/>
          </p:cNvSpPr>
          <p:nvPr>
            <p:ph type="dt" sz="half" idx="12"/>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dirty="0" err="1">
                <a:latin typeface="+mn-lt"/>
                <a:ea typeface="+mn-ea"/>
                <a:cs typeface="+mn-cs"/>
              </a:defRPr>
            </a:lvl1pPr>
          </a:lstStyle>
          <a:p>
            <a:pPr>
              <a:defRPr/>
            </a:pPr>
            <a:fld id="{9307A191-85B9-414D-8020-3EB0D2B2383D}" type="datetime4">
              <a:rPr lang="en-US" smtClean="0"/>
              <a:t>June 25, 2019</a:t>
            </a:fld>
            <a:endParaRPr lang="en-US" dirty="0"/>
          </a:p>
        </p:txBody>
      </p:sp>
      <p:sp>
        <p:nvSpPr>
          <p:cNvPr id="6" name="Foliennummernplatzhalter 5"/>
          <p:cNvSpPr>
            <a:spLocks noGrp="1"/>
          </p:cNvSpPr>
          <p:nvPr>
            <p:ph type="sldNum" sz="quarter" idx="13"/>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24F4544F-7517-47D0-B72D-419475E9EDD5}" type="slidenum">
              <a:rPr lang="en-GB"/>
              <a:pPr/>
              <a:t>‹#›</a:t>
            </a:fld>
            <a:r>
              <a:rPr lang="en-GB" dirty="0"/>
              <a:t>  </a:t>
            </a:r>
          </a:p>
        </p:txBody>
      </p:sp>
      <p:sp>
        <p:nvSpPr>
          <p:cNvPr id="7" name="Fußzeilenplatzhalter 4"/>
          <p:cNvSpPr>
            <a:spLocks noGrp="1"/>
          </p:cNvSpPr>
          <p:nvPr>
            <p:ph type="ftr" sz="quarter" idx="14"/>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dirty="0"/>
              <a:t> Title of Presentation / Meeting Name</a:t>
            </a:r>
            <a:endParaRPr lang="de-DE" dirty="0"/>
          </a:p>
        </p:txBody>
      </p:sp>
      <p:sp>
        <p:nvSpPr>
          <p:cNvPr id="2"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7974" y="6383046"/>
            <a:ext cx="1039389" cy="344871"/>
          </a:xfrm>
          <a:prstGeom prst="rect">
            <a:avLst/>
          </a:prstGeom>
        </p:spPr>
      </p:pic>
    </p:spTree>
    <p:extLst>
      <p:ext uri="{BB962C8B-B14F-4D97-AF65-F5344CB8AC3E}">
        <p14:creationId xmlns:p14="http://schemas.microsoft.com/office/powerpoint/2010/main" val="293967219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yellow">
    <p:bg>
      <p:bgPr>
        <a:solidFill>
          <a:schemeClr val="bg2"/>
        </a:solidFill>
        <a:effectLst/>
      </p:bgPr>
    </p:bg>
    <p:spTree>
      <p:nvGrpSpPr>
        <p:cNvPr id="1" name=""/>
        <p:cNvGrpSpPr/>
        <p:nvPr/>
      </p:nvGrpSpPr>
      <p:grpSpPr>
        <a:xfrm>
          <a:off x="0" y="0"/>
          <a:ext cx="0" cy="0"/>
          <a:chOff x="0" y="0"/>
          <a:chExt cx="0" cy="0"/>
        </a:xfrm>
      </p:grpSpPr>
      <p:sp>
        <p:nvSpPr>
          <p:cNvPr id="37" name="Inhaltsplatzhalter 2"/>
          <p:cNvSpPr>
            <a:spLocks noGrp="1"/>
          </p:cNvSpPr>
          <p:nvPr>
            <p:ph sz="quarter" idx="11" hasCustomPrompt="1"/>
          </p:nvPr>
        </p:nvSpPr>
        <p:spPr>
          <a:xfrm>
            <a:off x="287524" y="1268760"/>
            <a:ext cx="8604956" cy="4824065"/>
          </a:xfrm>
          <a:prstGeom prst="rect">
            <a:avLst/>
          </a:prstGeom>
        </p:spPr>
        <p:txBody>
          <a:bodyPr lIns="0" tIns="0" rIns="0" bIns="0"/>
          <a:lstStyle>
            <a:lvl1pPr marL="270000" indent="-270000">
              <a:lnSpc>
                <a:spcPct val="90000"/>
              </a:lnSpc>
              <a:spcBef>
                <a:spcPts val="480"/>
              </a:spcBef>
              <a:buClr>
                <a:srgbClr val="EFB900"/>
              </a:buClr>
              <a:buFont typeface="Wingdings" pitchFamily="2" charset="2"/>
              <a:buChar char="§"/>
              <a:defRPr sz="2000" kern="100" baseline="0"/>
            </a:lvl1pPr>
            <a:lvl2pPr marL="742950" indent="-285750">
              <a:buClr>
                <a:srgbClr val="EFB900"/>
              </a:buClr>
              <a:buFont typeface="Wingdings" pitchFamily="2" charset="2"/>
              <a:buChar char="§"/>
              <a:defRPr sz="2000"/>
            </a:lvl2pPr>
            <a:lvl3pPr marL="1143000" indent="-228600">
              <a:buClr>
                <a:srgbClr val="EFB900"/>
              </a:buClr>
              <a:buFont typeface="Wingdings" pitchFamily="2" charset="2"/>
              <a:buChar char="§"/>
              <a:defRPr sz="2000"/>
            </a:lvl3pPr>
            <a:lvl4pPr marL="1600200" indent="-228600">
              <a:buClr>
                <a:srgbClr val="EFB900"/>
              </a:buClr>
              <a:buFont typeface="Wingdings" pitchFamily="2" charset="2"/>
              <a:buChar char="§"/>
              <a:defRPr sz="2000"/>
            </a:lvl4pPr>
            <a:lvl5pPr marL="2057400" indent="-228600">
              <a:buClr>
                <a:srgbClr val="EFB900"/>
              </a:buClr>
              <a:buFont typeface="Wingdings" pitchFamily="2" charset="2"/>
              <a:buChar char="§"/>
              <a:defRPr sz="2000"/>
            </a:lvl5pPr>
          </a:lstStyle>
          <a:p>
            <a:pPr lvl="0"/>
            <a:r>
              <a:rPr lang="en-US" noProof="0" dirty="0"/>
              <a:t>Insert Content</a:t>
            </a:r>
          </a:p>
        </p:txBody>
      </p:sp>
      <p:sp>
        <p:nvSpPr>
          <p:cNvPr id="5" name="Datumsplatzhalter 3"/>
          <p:cNvSpPr>
            <a:spLocks noGrp="1"/>
          </p:cNvSpPr>
          <p:nvPr>
            <p:ph type="dt" sz="half" idx="12"/>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98C4FD66-B792-4295-BEE4-41267D396BE7}" type="datetime4">
              <a:rPr lang="en-US" smtClean="0"/>
              <a:t>June 25, 2019</a:t>
            </a:fld>
            <a:endParaRPr lang="en-US"/>
          </a:p>
        </p:txBody>
      </p:sp>
      <p:sp>
        <p:nvSpPr>
          <p:cNvPr id="6" name="Foliennummernplatzhalter 5"/>
          <p:cNvSpPr>
            <a:spLocks noGrp="1"/>
          </p:cNvSpPr>
          <p:nvPr>
            <p:ph type="sldNum" sz="quarter" idx="13"/>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E1F5B01F-31E5-470E-8323-F2CF7A0C0943}" type="slidenum">
              <a:rPr lang="en-GB"/>
              <a:pPr/>
              <a:t>‹#›</a:t>
            </a:fld>
            <a:r>
              <a:rPr lang="en-GB" dirty="0"/>
              <a:t>  </a:t>
            </a:r>
          </a:p>
        </p:txBody>
      </p:sp>
      <p:sp>
        <p:nvSpPr>
          <p:cNvPr id="7" name="Fußzeilenplatzhalter 4"/>
          <p:cNvSpPr>
            <a:spLocks noGrp="1"/>
          </p:cNvSpPr>
          <p:nvPr>
            <p:ph type="ftr" sz="quarter" idx="14"/>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pic>
        <p:nvPicPr>
          <p:cNvPr id="8"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389044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yellow_Industry &amp; Automotive">
    <p:bg>
      <p:bgPr>
        <a:solidFill>
          <a:srgbClr val="C0C5CC"/>
        </a:solidFill>
        <a:effectLst/>
      </p:bgPr>
    </p:bg>
    <p:spTree>
      <p:nvGrpSpPr>
        <p:cNvPr id="1" name=""/>
        <p:cNvGrpSpPr/>
        <p:nvPr/>
      </p:nvGrpSpPr>
      <p:grpSpPr>
        <a:xfrm>
          <a:off x="0" y="0"/>
          <a:ext cx="0" cy="0"/>
          <a:chOff x="0" y="0"/>
          <a:chExt cx="0" cy="0"/>
        </a:xfrm>
      </p:grpSpPr>
      <p:sp>
        <p:nvSpPr>
          <p:cNvPr id="37" name="Inhaltsplatzhalter 2"/>
          <p:cNvSpPr>
            <a:spLocks noGrp="1"/>
          </p:cNvSpPr>
          <p:nvPr>
            <p:ph sz="quarter" idx="11" hasCustomPrompt="1"/>
          </p:nvPr>
        </p:nvSpPr>
        <p:spPr>
          <a:xfrm>
            <a:off x="287524" y="1268760"/>
            <a:ext cx="8604956" cy="4824065"/>
          </a:xfrm>
          <a:prstGeom prst="rect">
            <a:avLst/>
          </a:prstGeom>
        </p:spPr>
        <p:txBody>
          <a:bodyPr lIns="0" tIns="0" rIns="0" bIns="0"/>
          <a:lstStyle>
            <a:lvl1pPr marL="270000" indent="-270000">
              <a:lnSpc>
                <a:spcPct val="90000"/>
              </a:lnSpc>
              <a:spcBef>
                <a:spcPts val="480"/>
              </a:spcBef>
              <a:buClr>
                <a:srgbClr val="EFB900"/>
              </a:buClr>
              <a:buFont typeface="Wingdings" pitchFamily="2" charset="2"/>
              <a:buChar char="§"/>
              <a:defRPr sz="2000" kern="100" baseline="0"/>
            </a:lvl1pPr>
            <a:lvl2pPr marL="742950" indent="-285750">
              <a:buClr>
                <a:srgbClr val="EFB900"/>
              </a:buClr>
              <a:buFont typeface="Wingdings" pitchFamily="2" charset="2"/>
              <a:buChar char="§"/>
              <a:defRPr sz="2000"/>
            </a:lvl2pPr>
            <a:lvl3pPr marL="1143000" indent="-228600">
              <a:buClr>
                <a:srgbClr val="EFB900"/>
              </a:buClr>
              <a:buFont typeface="Wingdings" pitchFamily="2" charset="2"/>
              <a:buChar char="§"/>
              <a:defRPr sz="2000"/>
            </a:lvl3pPr>
            <a:lvl4pPr marL="1600200" indent="-228600">
              <a:buClr>
                <a:srgbClr val="EFB900"/>
              </a:buClr>
              <a:buFont typeface="Wingdings" pitchFamily="2" charset="2"/>
              <a:buChar char="§"/>
              <a:defRPr sz="2000"/>
            </a:lvl4pPr>
            <a:lvl5pPr marL="2057400" indent="-228600">
              <a:buClr>
                <a:srgbClr val="EFB900"/>
              </a:buClr>
              <a:buFont typeface="Wingdings" pitchFamily="2" charset="2"/>
              <a:buChar char="§"/>
              <a:defRPr sz="2000"/>
            </a:lvl5pPr>
          </a:lstStyle>
          <a:p>
            <a:pPr lvl="0"/>
            <a:r>
              <a:rPr lang="en-US" noProof="0" dirty="0"/>
              <a:t>Insert Content</a:t>
            </a:r>
          </a:p>
        </p:txBody>
      </p:sp>
      <p:sp>
        <p:nvSpPr>
          <p:cNvPr id="5" name="Datumsplatzhalter 3"/>
          <p:cNvSpPr>
            <a:spLocks noGrp="1"/>
          </p:cNvSpPr>
          <p:nvPr>
            <p:ph type="dt" sz="half" idx="12"/>
          </p:nvPr>
        </p:nvSpPr>
        <p:spPr>
          <a:xfrm>
            <a:off x="576263" y="6561138"/>
            <a:ext cx="792162" cy="109537"/>
          </a:xfrm>
          <a:prstGeom prst="rect">
            <a:avLst/>
          </a:prstGeom>
        </p:spPr>
        <p:txBody>
          <a:bodyPr wrap="none" lIns="0" tIns="0" rIns="0" bIns="0" anchor="t"/>
          <a:lstStyle>
            <a:lvl1pPr fontAlgn="auto">
              <a:spcBef>
                <a:spcPts val="0"/>
              </a:spcBef>
              <a:spcAft>
                <a:spcPts val="0"/>
              </a:spcAft>
              <a:defRPr sz="800">
                <a:latin typeface="+mn-lt"/>
                <a:ea typeface="+mn-ea"/>
                <a:cs typeface="+mn-cs"/>
              </a:defRPr>
            </a:lvl1pPr>
          </a:lstStyle>
          <a:p>
            <a:pPr>
              <a:defRPr/>
            </a:pPr>
            <a:fld id="{98C4FD66-B792-4295-BEE4-41267D396BE7}" type="datetime4">
              <a:rPr lang="en-US" smtClean="0"/>
              <a:t>June 25, 2019</a:t>
            </a:fld>
            <a:endParaRPr lang="en-US"/>
          </a:p>
        </p:txBody>
      </p:sp>
      <p:sp>
        <p:nvSpPr>
          <p:cNvPr id="6" name="Foliennummernplatzhalter 5"/>
          <p:cNvSpPr>
            <a:spLocks noGrp="1"/>
          </p:cNvSpPr>
          <p:nvPr>
            <p:ph type="sldNum" sz="quarter" idx="13"/>
          </p:nvPr>
        </p:nvSpPr>
        <p:spPr>
          <a:xfrm>
            <a:off x="287338" y="6561138"/>
            <a:ext cx="431800" cy="107950"/>
          </a:xfrm>
          <a:prstGeom prst="rect">
            <a:avLst/>
          </a:prstGeom>
        </p:spPr>
        <p:txBody>
          <a:bodyPr vert="horz" wrap="none" lIns="0" tIns="0" rIns="0" bIns="0" numCol="1" anchor="t" anchorCtr="0" compatLnSpc="1">
            <a:prstTxWarp prst="textNoShape">
              <a:avLst/>
            </a:prstTxWarp>
          </a:bodyPr>
          <a:lstStyle>
            <a:lvl1pPr>
              <a:defRPr sz="800"/>
            </a:lvl1pPr>
          </a:lstStyle>
          <a:p>
            <a:fld id="{E1F5B01F-31E5-470E-8323-F2CF7A0C0943}" type="slidenum">
              <a:rPr lang="en-GB"/>
              <a:pPr/>
              <a:t>‹#›</a:t>
            </a:fld>
            <a:r>
              <a:rPr lang="en-GB" dirty="0"/>
              <a:t>  </a:t>
            </a:r>
          </a:p>
        </p:txBody>
      </p:sp>
      <p:sp>
        <p:nvSpPr>
          <p:cNvPr id="7" name="Fußzeilenplatzhalter 4"/>
          <p:cNvSpPr>
            <a:spLocks noGrp="1"/>
          </p:cNvSpPr>
          <p:nvPr>
            <p:ph type="ftr" sz="quarter" idx="14"/>
          </p:nvPr>
        </p:nvSpPr>
        <p:spPr>
          <a:xfrm>
            <a:off x="1368425" y="6561138"/>
            <a:ext cx="5364163" cy="107950"/>
          </a:xfrm>
          <a:prstGeom prst="rect">
            <a:avLst/>
          </a:prstGeom>
        </p:spPr>
        <p:txBody>
          <a:bodyPr vert="horz" wrap="none" lIns="0" tIns="0" rIns="0" bIns="0" rtlCol="0" anchor="t" anchorCtr="0"/>
          <a:lstStyle>
            <a:lvl1pPr algn="l" fontAlgn="auto">
              <a:spcBef>
                <a:spcPts val="0"/>
              </a:spcBef>
              <a:spcAft>
                <a:spcPts val="0"/>
              </a:spcAft>
              <a:defRPr sz="800" dirty="0" smtClean="0">
                <a:solidFill>
                  <a:schemeClr val="tx1"/>
                </a:solidFill>
                <a:latin typeface="+mj-lt"/>
                <a:ea typeface="+mn-ea"/>
                <a:cs typeface="+mn-cs"/>
              </a:defRPr>
            </a:lvl1pPr>
          </a:lstStyle>
          <a:p>
            <a:pPr>
              <a:defRPr/>
            </a:pPr>
            <a:r>
              <a:rPr lang="en-US"/>
              <a:t> Title of Presentation / Meeting Name</a:t>
            </a:r>
            <a:endParaRPr lang="de-DE"/>
          </a:p>
        </p:txBody>
      </p:sp>
      <p:pic>
        <p:nvPicPr>
          <p:cNvPr id="8" name="Picture 2" descr="C:\Users\nje\Desktop\Logos WMF und EMF\1000_SIK_Logo_ClaimR_NO_ARTWORK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82558" y="6199188"/>
            <a:ext cx="1409922" cy="46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a:spLocks noGrp="1"/>
          </p:cNvSpPr>
          <p:nvPr>
            <p:ph type="title" hasCustomPrompt="1"/>
          </p:nvPr>
        </p:nvSpPr>
        <p:spPr>
          <a:xfrm>
            <a:off x="287524" y="260648"/>
            <a:ext cx="8604956" cy="684076"/>
          </a:xfrm>
          <a:prstGeom prst="rect">
            <a:avLst/>
          </a:prstGeom>
        </p:spPr>
        <p:txBody>
          <a:bodyPr lIns="0" tIns="0" rIns="0" bIns="0" anchor="b" anchorCtr="0"/>
          <a:lstStyle>
            <a:lvl1pPr algn="l">
              <a:lnSpc>
                <a:spcPct val="90000"/>
              </a:lnSpc>
              <a:defRPr sz="2800" cap="all" baseline="0"/>
            </a:lvl1pPr>
          </a:lstStyle>
          <a:p>
            <a:r>
              <a:rPr lang="de-DE" dirty="0"/>
              <a:t>Insert title</a:t>
            </a:r>
            <a:endParaRPr lang="en-US" dirty="0"/>
          </a:p>
        </p:txBody>
      </p:sp>
    </p:spTree>
    <p:extLst>
      <p:ext uri="{BB962C8B-B14F-4D97-AF65-F5344CB8AC3E}">
        <p14:creationId xmlns:p14="http://schemas.microsoft.com/office/powerpoint/2010/main" val="4049319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0" r:id="rId1"/>
    <p:sldLayoutId id="2147483922" r:id="rId2"/>
    <p:sldLayoutId id="2147483911" r:id="rId3"/>
    <p:sldLayoutId id="2147483912" r:id="rId4"/>
    <p:sldLayoutId id="2147483913" r:id="rId5"/>
    <p:sldLayoutId id="2147483923" r:id="rId6"/>
    <p:sldLayoutId id="2147483914" r:id="rId7"/>
    <p:sldLayoutId id="2147483915" r:id="rId8"/>
    <p:sldLayoutId id="2147483924" r:id="rId9"/>
    <p:sldLayoutId id="2147483909" r:id="rId10"/>
    <p:sldLayoutId id="2147483916" r:id="rId11"/>
    <p:sldLayoutId id="2147483917" r:id="rId12"/>
    <p:sldLayoutId id="2147483918" r:id="rId13"/>
    <p:sldLayoutId id="2147483919" r:id="rId14"/>
    <p:sldLayoutId id="2147483920" r:id="rId15"/>
    <p:sldLayoutId id="2147483921" r:id="rId16"/>
    <p:sldLayoutId id="2147483925" r:id="rId17"/>
  </p:sldLayoutIdLst>
  <p:hf hdr="0"/>
  <p:txStyles>
    <p:titleStyle>
      <a:lvl1pPr algn="ctr"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503909" y="5346000"/>
            <a:ext cx="6516687" cy="1081088"/>
          </a:xfrm>
        </p:spPr>
        <p:txBody>
          <a:bodyPr/>
          <a:lstStyle/>
          <a:p>
            <a:pPr fontAlgn="auto">
              <a:spcAft>
                <a:spcPts val="0"/>
              </a:spcAft>
              <a:buFont typeface="Arial" charset="0"/>
              <a:buNone/>
              <a:defRPr/>
            </a:pPr>
            <a:r>
              <a:rPr lang="en-GB" dirty="0">
                <a:ea typeface="ＭＳ Ｐゴシック" charset="0"/>
              </a:rPr>
              <a:t>Year 3</a:t>
            </a:r>
          </a:p>
          <a:p>
            <a:pPr fontAlgn="auto">
              <a:spcAft>
                <a:spcPts val="0"/>
              </a:spcAft>
              <a:buFont typeface="Arial" charset="0"/>
              <a:buNone/>
              <a:defRPr/>
            </a:pPr>
            <a:endParaRPr lang="en-GB" dirty="0">
              <a:ea typeface="ＭＳ Ｐゴシック" charset="0"/>
            </a:endParaRPr>
          </a:p>
        </p:txBody>
      </p:sp>
      <p:sp>
        <p:nvSpPr>
          <p:cNvPr id="5" name="Titel 3"/>
          <p:cNvSpPr>
            <a:spLocks noGrp="1"/>
          </p:cNvSpPr>
          <p:nvPr>
            <p:ph type="title"/>
          </p:nvPr>
        </p:nvSpPr>
        <p:spPr>
          <a:xfrm>
            <a:off x="504095" y="4338228"/>
            <a:ext cx="8604956" cy="530932"/>
          </a:xfrm>
        </p:spPr>
        <p:txBody>
          <a:bodyPr/>
          <a:lstStyle/>
          <a:p>
            <a:r>
              <a:rPr lang="en-US" dirty="0"/>
              <a:t>Investigating Surfaces</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4" y="200192"/>
            <a:ext cx="2454442" cy="184083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875" y="260351"/>
            <a:ext cx="2454443" cy="184083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 t="15815" r="15626"/>
          <a:stretch/>
        </p:blipFill>
        <p:spPr>
          <a:xfrm>
            <a:off x="6111747" y="260351"/>
            <a:ext cx="2459895" cy="184083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5875" y="2220688"/>
            <a:ext cx="2454443" cy="184083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1747" y="2220689"/>
            <a:ext cx="2452799" cy="18396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004" y="2220688"/>
            <a:ext cx="2456731" cy="1842548"/>
          </a:xfrm>
          <a:prstGeom prst="rect">
            <a:avLst/>
          </a:prstGeom>
        </p:spPr>
      </p:pic>
    </p:spTree>
    <p:extLst>
      <p:ext uri="{BB962C8B-B14F-4D97-AF65-F5344CB8AC3E}">
        <p14:creationId xmlns:p14="http://schemas.microsoft.com/office/powerpoint/2010/main" val="308382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2"/>
          </p:nvPr>
        </p:nvSpPr>
        <p:spPr/>
        <p:txBody>
          <a:bodyPr/>
          <a:lstStyle/>
          <a:p>
            <a:pPr>
              <a:defRPr/>
            </a:pPr>
            <a:fld id="{9307A191-85B9-414D-8020-3EB0D2B2383D}" type="datetime4">
              <a:rPr lang="en-US" smtClean="0">
                <a:solidFill>
                  <a:prstClr val="black"/>
                </a:solidFill>
              </a:rPr>
              <a:pPr>
                <a:defRPr/>
              </a:pPr>
              <a:t>June 25, 2019</a:t>
            </a:fld>
            <a:endParaRPr lang="en-US">
              <a:solidFill>
                <a:prstClr val="black"/>
              </a:solidFill>
            </a:endParaRPr>
          </a:p>
        </p:txBody>
      </p:sp>
      <p:sp>
        <p:nvSpPr>
          <p:cNvPr id="5" name="Fußzeilenplatzhalter 4"/>
          <p:cNvSpPr>
            <a:spLocks noGrp="1"/>
          </p:cNvSpPr>
          <p:nvPr>
            <p:ph type="ftr" sz="quarter" idx="14"/>
          </p:nvPr>
        </p:nvSpPr>
        <p:spPr/>
        <p:txBody>
          <a:bodyPr/>
          <a:lstStyle/>
          <a:p>
            <a:pPr>
              <a:defRPr/>
            </a:pPr>
            <a:r>
              <a:rPr lang="en-US">
                <a:solidFill>
                  <a:prstClr val="black"/>
                </a:solidFill>
              </a:rPr>
              <a:t> Title of Presentation / Meeting Name</a:t>
            </a:r>
            <a:endParaRPr lang="de-DE">
              <a:solidFill>
                <a:prstClr val="black"/>
              </a:solidFill>
            </a:endParaRPr>
          </a:p>
        </p:txBody>
      </p:sp>
      <p:sp>
        <p:nvSpPr>
          <p:cNvPr id="6" name="Foliennummernplatzhalter 5"/>
          <p:cNvSpPr>
            <a:spLocks noGrp="1"/>
          </p:cNvSpPr>
          <p:nvPr>
            <p:ph type="sldNum" sz="quarter" idx="13"/>
          </p:nvPr>
        </p:nvSpPr>
        <p:spPr/>
        <p:txBody>
          <a:bodyPr/>
          <a:lstStyle/>
          <a:p>
            <a:fld id="{24F4544F-7517-47D0-B72D-419475E9EDD5}" type="slidenum">
              <a:rPr lang="en-GB" smtClean="0">
                <a:solidFill>
                  <a:prstClr val="black"/>
                </a:solidFill>
              </a:rPr>
              <a:pPr/>
              <a:t>2</a:t>
            </a:fld>
            <a:r>
              <a:rPr lang="en-GB">
                <a:solidFill>
                  <a:prstClr val="black"/>
                </a:solidFill>
              </a:rPr>
              <a:t>  </a:t>
            </a:r>
            <a:endParaRPr lang="en-GB" dirty="0">
              <a:solidFill>
                <a:prstClr val="black"/>
              </a:solidFill>
            </a:endParaRPr>
          </a:p>
        </p:txBody>
      </p:sp>
      <p:sp>
        <p:nvSpPr>
          <p:cNvPr id="9" name="Titel 5"/>
          <p:cNvSpPr>
            <a:spLocks noGrp="1"/>
          </p:cNvSpPr>
          <p:nvPr>
            <p:ph type="title"/>
          </p:nvPr>
        </p:nvSpPr>
        <p:spPr>
          <a:xfrm>
            <a:off x="287524" y="260648"/>
            <a:ext cx="8604956" cy="684076"/>
          </a:xfrm>
        </p:spPr>
        <p:txBody>
          <a:bodyPr/>
          <a:lstStyle/>
          <a:p>
            <a:r>
              <a:rPr lang="en-US" dirty="0"/>
              <a:t>Hello!</a:t>
            </a:r>
            <a:endParaRPr lang="en-US" dirty="0">
              <a:solidFill>
                <a:schemeClr val="accent2"/>
              </a:solidFill>
            </a:endParaRPr>
          </a:p>
        </p:txBody>
      </p:sp>
      <p:sp>
        <p:nvSpPr>
          <p:cNvPr id="7" name="TextBox 6"/>
          <p:cNvSpPr txBox="1"/>
          <p:nvPr/>
        </p:nvSpPr>
        <p:spPr>
          <a:xfrm>
            <a:off x="262566" y="1000749"/>
            <a:ext cx="8760410" cy="1846659"/>
          </a:xfrm>
          <a:prstGeom prst="rect">
            <a:avLst/>
          </a:prstGeom>
          <a:noFill/>
        </p:spPr>
        <p:txBody>
          <a:bodyPr wrap="square" lIns="0" tIns="0" rIns="0" bIns="0" rtlCol="0">
            <a:spAutoFit/>
          </a:bodyPr>
          <a:lstStyle/>
          <a:p>
            <a:endParaRPr lang="en-GB" sz="2400" b="1" dirty="0" smtClean="0"/>
          </a:p>
          <a:p>
            <a:r>
              <a:rPr lang="en-GB" sz="2400" b="1" dirty="0" smtClean="0"/>
              <a:t>We </a:t>
            </a:r>
            <a:r>
              <a:rPr lang="en-GB" sz="2400" b="1" dirty="0"/>
              <a:t>are Sika</a:t>
            </a:r>
          </a:p>
          <a:p>
            <a:r>
              <a:rPr lang="en-GB" sz="2400" dirty="0"/>
              <a:t>We make materials that are used to make new buildings and repair old ones.</a:t>
            </a:r>
          </a:p>
          <a:p>
            <a:endParaRPr lang="en-GB" sz="2400" dirty="0"/>
          </a:p>
        </p:txBody>
      </p:sp>
      <p:pic>
        <p:nvPicPr>
          <p:cNvPr id="2" name="Picture 1"/>
          <p:cNvPicPr>
            <a:picLocks noChangeAspect="1"/>
          </p:cNvPicPr>
          <p:nvPr/>
        </p:nvPicPr>
        <p:blipFill>
          <a:blip r:embed="rId3"/>
          <a:stretch>
            <a:fillRect/>
          </a:stretch>
        </p:blipFill>
        <p:spPr>
          <a:xfrm>
            <a:off x="2061174" y="2570897"/>
            <a:ext cx="5001800" cy="3325415"/>
          </a:xfrm>
          <a:prstGeom prst="rect">
            <a:avLst/>
          </a:prstGeom>
        </p:spPr>
      </p:pic>
    </p:spTree>
    <p:extLst>
      <p:ext uri="{BB962C8B-B14F-4D97-AF65-F5344CB8AC3E}">
        <p14:creationId xmlns:p14="http://schemas.microsoft.com/office/powerpoint/2010/main" val="2193321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2"/>
          </p:nvPr>
        </p:nvSpPr>
        <p:spPr/>
        <p:txBody>
          <a:bodyPr/>
          <a:lstStyle/>
          <a:p>
            <a:pPr>
              <a:defRPr/>
            </a:pPr>
            <a:fld id="{9307A191-85B9-414D-8020-3EB0D2B2383D}" type="datetime4">
              <a:rPr lang="en-US" smtClean="0">
                <a:solidFill>
                  <a:prstClr val="black"/>
                </a:solidFill>
              </a:rPr>
              <a:pPr>
                <a:defRPr/>
              </a:pPr>
              <a:t>June 25, 2019</a:t>
            </a:fld>
            <a:endParaRPr lang="en-US">
              <a:solidFill>
                <a:prstClr val="black"/>
              </a:solidFill>
            </a:endParaRPr>
          </a:p>
        </p:txBody>
      </p:sp>
      <p:sp>
        <p:nvSpPr>
          <p:cNvPr id="5" name="Fußzeilenplatzhalter 4"/>
          <p:cNvSpPr>
            <a:spLocks noGrp="1"/>
          </p:cNvSpPr>
          <p:nvPr>
            <p:ph type="ftr" sz="quarter" idx="14"/>
          </p:nvPr>
        </p:nvSpPr>
        <p:spPr/>
        <p:txBody>
          <a:bodyPr/>
          <a:lstStyle/>
          <a:p>
            <a:pPr>
              <a:defRPr/>
            </a:pPr>
            <a:r>
              <a:rPr lang="en-US">
                <a:solidFill>
                  <a:prstClr val="black"/>
                </a:solidFill>
              </a:rPr>
              <a:t> Title of Presentation / Meeting Name</a:t>
            </a:r>
            <a:endParaRPr lang="de-DE">
              <a:solidFill>
                <a:prstClr val="black"/>
              </a:solidFill>
            </a:endParaRPr>
          </a:p>
        </p:txBody>
      </p:sp>
      <p:sp>
        <p:nvSpPr>
          <p:cNvPr id="6" name="Foliennummernplatzhalter 5"/>
          <p:cNvSpPr>
            <a:spLocks noGrp="1"/>
          </p:cNvSpPr>
          <p:nvPr>
            <p:ph type="sldNum" sz="quarter" idx="13"/>
          </p:nvPr>
        </p:nvSpPr>
        <p:spPr/>
        <p:txBody>
          <a:bodyPr/>
          <a:lstStyle/>
          <a:p>
            <a:fld id="{24F4544F-7517-47D0-B72D-419475E9EDD5}" type="slidenum">
              <a:rPr lang="en-GB" smtClean="0">
                <a:solidFill>
                  <a:prstClr val="black"/>
                </a:solidFill>
              </a:rPr>
              <a:pPr/>
              <a:t>3</a:t>
            </a:fld>
            <a:r>
              <a:rPr lang="en-GB">
                <a:solidFill>
                  <a:prstClr val="black"/>
                </a:solidFill>
              </a:rPr>
              <a:t>  </a:t>
            </a:r>
            <a:endParaRPr lang="en-GB" dirty="0">
              <a:solidFill>
                <a:prstClr val="black"/>
              </a:solidFill>
            </a:endParaRPr>
          </a:p>
        </p:txBody>
      </p:sp>
      <p:sp>
        <p:nvSpPr>
          <p:cNvPr id="9" name="Titel 5"/>
          <p:cNvSpPr>
            <a:spLocks noGrp="1"/>
          </p:cNvSpPr>
          <p:nvPr>
            <p:ph type="title"/>
          </p:nvPr>
        </p:nvSpPr>
        <p:spPr>
          <a:xfrm>
            <a:off x="287524" y="260648"/>
            <a:ext cx="8604956" cy="684076"/>
          </a:xfrm>
        </p:spPr>
        <p:txBody>
          <a:bodyPr/>
          <a:lstStyle/>
          <a:p>
            <a:r>
              <a:rPr lang="en-US" dirty="0"/>
              <a:t>Do you remember?</a:t>
            </a:r>
            <a:endParaRPr lang="en-US" dirty="0">
              <a:solidFill>
                <a:schemeClr val="accent2"/>
              </a:solidFill>
            </a:endParaRPr>
          </a:p>
        </p:txBody>
      </p:sp>
      <p:sp>
        <p:nvSpPr>
          <p:cNvPr id="7" name="TextBox 6"/>
          <p:cNvSpPr txBox="1"/>
          <p:nvPr/>
        </p:nvSpPr>
        <p:spPr>
          <a:xfrm>
            <a:off x="287338" y="1231930"/>
            <a:ext cx="8760410" cy="738664"/>
          </a:xfrm>
          <a:prstGeom prst="rect">
            <a:avLst/>
          </a:prstGeom>
          <a:noFill/>
        </p:spPr>
        <p:txBody>
          <a:bodyPr wrap="square" lIns="0" tIns="0" rIns="0" bIns="0" rtlCol="0">
            <a:spAutoFit/>
          </a:bodyPr>
          <a:lstStyle/>
          <a:p>
            <a:r>
              <a:rPr lang="en-GB" sz="2400" dirty="0"/>
              <a:t>Do you remember seeing us at the Lancashire Science Festival?</a:t>
            </a:r>
          </a:p>
          <a:p>
            <a:r>
              <a:rPr lang="en-GB" sz="2400" dirty="0"/>
              <a:t>This was our stand…</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109" r="7109"/>
          <a:stretch/>
        </p:blipFill>
        <p:spPr>
          <a:xfrm>
            <a:off x="2134394" y="2117160"/>
            <a:ext cx="4614498" cy="4034534"/>
          </a:xfrm>
          <a:prstGeom prst="rect">
            <a:avLst/>
          </a:prstGeom>
        </p:spPr>
      </p:pic>
    </p:spTree>
    <p:extLst>
      <p:ext uri="{BB962C8B-B14F-4D97-AF65-F5344CB8AC3E}">
        <p14:creationId xmlns:p14="http://schemas.microsoft.com/office/powerpoint/2010/main" val="275001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2"/>
          </p:nvPr>
        </p:nvSpPr>
        <p:spPr/>
        <p:txBody>
          <a:bodyPr/>
          <a:lstStyle/>
          <a:p>
            <a:pPr>
              <a:defRPr/>
            </a:pPr>
            <a:fld id="{9307A191-85B9-414D-8020-3EB0D2B2383D}" type="datetime4">
              <a:rPr lang="en-US" smtClean="0">
                <a:solidFill>
                  <a:prstClr val="black"/>
                </a:solidFill>
              </a:rPr>
              <a:pPr>
                <a:defRPr/>
              </a:pPr>
              <a:t>June 25, 2019</a:t>
            </a:fld>
            <a:endParaRPr lang="en-US">
              <a:solidFill>
                <a:prstClr val="black"/>
              </a:solidFill>
            </a:endParaRPr>
          </a:p>
        </p:txBody>
      </p:sp>
      <p:sp>
        <p:nvSpPr>
          <p:cNvPr id="5" name="Fußzeilenplatzhalter 4"/>
          <p:cNvSpPr>
            <a:spLocks noGrp="1"/>
          </p:cNvSpPr>
          <p:nvPr>
            <p:ph type="ftr" sz="quarter" idx="14"/>
          </p:nvPr>
        </p:nvSpPr>
        <p:spPr/>
        <p:txBody>
          <a:bodyPr/>
          <a:lstStyle/>
          <a:p>
            <a:pPr>
              <a:defRPr/>
            </a:pPr>
            <a:r>
              <a:rPr lang="en-US">
                <a:solidFill>
                  <a:prstClr val="black"/>
                </a:solidFill>
              </a:rPr>
              <a:t> Title of Presentation / Meeting Name</a:t>
            </a:r>
            <a:endParaRPr lang="de-DE">
              <a:solidFill>
                <a:prstClr val="black"/>
              </a:solidFill>
            </a:endParaRPr>
          </a:p>
        </p:txBody>
      </p:sp>
      <p:sp>
        <p:nvSpPr>
          <p:cNvPr id="6" name="Foliennummernplatzhalter 5"/>
          <p:cNvSpPr>
            <a:spLocks noGrp="1"/>
          </p:cNvSpPr>
          <p:nvPr>
            <p:ph type="sldNum" sz="quarter" idx="13"/>
          </p:nvPr>
        </p:nvSpPr>
        <p:spPr/>
        <p:txBody>
          <a:bodyPr/>
          <a:lstStyle/>
          <a:p>
            <a:fld id="{24F4544F-7517-47D0-B72D-419475E9EDD5}" type="slidenum">
              <a:rPr lang="en-GB" smtClean="0">
                <a:solidFill>
                  <a:prstClr val="black"/>
                </a:solidFill>
              </a:rPr>
              <a:pPr/>
              <a:t>4</a:t>
            </a:fld>
            <a:r>
              <a:rPr lang="en-GB">
                <a:solidFill>
                  <a:prstClr val="black"/>
                </a:solidFill>
              </a:rPr>
              <a:t>  </a:t>
            </a:r>
            <a:endParaRPr lang="en-GB" dirty="0">
              <a:solidFill>
                <a:prstClr val="black"/>
              </a:solidFill>
            </a:endParaRPr>
          </a:p>
        </p:txBody>
      </p:sp>
      <p:sp>
        <p:nvSpPr>
          <p:cNvPr id="9" name="Titel 5"/>
          <p:cNvSpPr>
            <a:spLocks noGrp="1"/>
          </p:cNvSpPr>
          <p:nvPr>
            <p:ph type="title"/>
          </p:nvPr>
        </p:nvSpPr>
        <p:spPr>
          <a:xfrm>
            <a:off x="287524" y="260648"/>
            <a:ext cx="8604956" cy="684076"/>
          </a:xfrm>
        </p:spPr>
        <p:txBody>
          <a:bodyPr/>
          <a:lstStyle/>
          <a:p>
            <a:r>
              <a:rPr lang="en-US" dirty="0"/>
              <a:t>The Kicker</a:t>
            </a:r>
            <a:endParaRPr lang="en-US" dirty="0">
              <a:solidFill>
                <a:schemeClr val="accent2"/>
              </a:solidFill>
            </a:endParaRPr>
          </a:p>
        </p:txBody>
      </p:sp>
      <p:sp>
        <p:nvSpPr>
          <p:cNvPr id="7" name="TextBox 6"/>
          <p:cNvSpPr txBox="1"/>
          <p:nvPr/>
        </p:nvSpPr>
        <p:spPr>
          <a:xfrm>
            <a:off x="287338" y="1231930"/>
            <a:ext cx="8760410" cy="615553"/>
          </a:xfrm>
          <a:prstGeom prst="rect">
            <a:avLst/>
          </a:prstGeom>
          <a:noFill/>
        </p:spPr>
        <p:txBody>
          <a:bodyPr wrap="square" lIns="0" tIns="0" rIns="0" bIns="0" rtlCol="0">
            <a:spAutoFit/>
          </a:bodyPr>
          <a:lstStyle/>
          <a:p>
            <a:r>
              <a:rPr lang="en-GB" sz="2000" dirty="0"/>
              <a:t>One of the pieces of equipment on our stand was “The Kicker”.</a:t>
            </a:r>
          </a:p>
          <a:p>
            <a:r>
              <a:rPr lang="en-GB" sz="2000" dirty="0"/>
              <a:t>We use it to test how </a:t>
            </a:r>
            <a:r>
              <a:rPr lang="en-GB" sz="2000" dirty="0" err="1"/>
              <a:t>slippy</a:t>
            </a:r>
            <a:r>
              <a:rPr lang="en-GB" sz="2000" dirty="0"/>
              <a:t> a surface </a:t>
            </a:r>
            <a:r>
              <a:rPr lang="en-GB" sz="2000" dirty="0" smtClean="0"/>
              <a:t>is. </a:t>
            </a:r>
            <a:endParaRPr lang="en-GB" sz="20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0838" y="2554367"/>
            <a:ext cx="4267199" cy="3200399"/>
          </a:xfrm>
          <a:prstGeom prst="rect">
            <a:avLst/>
          </a:prstGeom>
        </p:spPr>
      </p:pic>
      <p:pic>
        <p:nvPicPr>
          <p:cNvPr id="3" name="The Kicker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4205443" y="2731537"/>
            <a:ext cx="4598621" cy="2586724"/>
          </a:xfrm>
          <a:prstGeom prst="rect">
            <a:avLst/>
          </a:prstGeom>
        </p:spPr>
      </p:pic>
      <p:sp>
        <p:nvSpPr>
          <p:cNvPr id="8" name="TextBox 7"/>
          <p:cNvSpPr txBox="1"/>
          <p:nvPr/>
        </p:nvSpPr>
        <p:spPr>
          <a:xfrm>
            <a:off x="5702972" y="6416755"/>
            <a:ext cx="1648327" cy="307777"/>
          </a:xfrm>
          <a:prstGeom prst="rect">
            <a:avLst/>
          </a:prstGeom>
          <a:noFill/>
        </p:spPr>
        <p:txBody>
          <a:bodyPr wrap="square" lIns="0" tIns="0" rIns="0" bIns="0" rtlCol="0">
            <a:spAutoFit/>
          </a:bodyPr>
          <a:lstStyle/>
          <a:p>
            <a:pPr algn="ctr"/>
            <a:r>
              <a:rPr lang="en-GB" sz="2000" dirty="0" smtClean="0"/>
              <a:t>Video</a:t>
            </a:r>
            <a:endParaRPr lang="en-GB" sz="2000" dirty="0"/>
          </a:p>
        </p:txBody>
      </p:sp>
    </p:spTree>
    <p:extLst>
      <p:ext uri="{BB962C8B-B14F-4D97-AF65-F5344CB8AC3E}">
        <p14:creationId xmlns:p14="http://schemas.microsoft.com/office/powerpoint/2010/main" val="1337684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2"/>
          </p:nvPr>
        </p:nvSpPr>
        <p:spPr/>
        <p:txBody>
          <a:bodyPr/>
          <a:lstStyle/>
          <a:p>
            <a:pPr>
              <a:defRPr/>
            </a:pPr>
            <a:fld id="{9307A191-85B9-414D-8020-3EB0D2B2383D}" type="datetime4">
              <a:rPr lang="en-US" smtClean="0">
                <a:solidFill>
                  <a:prstClr val="black"/>
                </a:solidFill>
              </a:rPr>
              <a:pPr>
                <a:defRPr/>
              </a:pPr>
              <a:t>June 25, 2019</a:t>
            </a:fld>
            <a:endParaRPr lang="en-US">
              <a:solidFill>
                <a:prstClr val="black"/>
              </a:solidFill>
            </a:endParaRPr>
          </a:p>
        </p:txBody>
      </p:sp>
      <p:sp>
        <p:nvSpPr>
          <p:cNvPr id="5" name="Fußzeilenplatzhalter 4"/>
          <p:cNvSpPr>
            <a:spLocks noGrp="1"/>
          </p:cNvSpPr>
          <p:nvPr>
            <p:ph type="ftr" sz="quarter" idx="14"/>
          </p:nvPr>
        </p:nvSpPr>
        <p:spPr/>
        <p:txBody>
          <a:bodyPr/>
          <a:lstStyle/>
          <a:p>
            <a:pPr>
              <a:defRPr/>
            </a:pPr>
            <a:r>
              <a:rPr lang="en-US">
                <a:solidFill>
                  <a:prstClr val="black"/>
                </a:solidFill>
              </a:rPr>
              <a:t> Title of Presentation / Meeting Name</a:t>
            </a:r>
            <a:endParaRPr lang="de-DE">
              <a:solidFill>
                <a:prstClr val="black"/>
              </a:solidFill>
            </a:endParaRPr>
          </a:p>
        </p:txBody>
      </p:sp>
      <p:sp>
        <p:nvSpPr>
          <p:cNvPr id="6" name="Foliennummernplatzhalter 5"/>
          <p:cNvSpPr>
            <a:spLocks noGrp="1"/>
          </p:cNvSpPr>
          <p:nvPr>
            <p:ph type="sldNum" sz="quarter" idx="13"/>
          </p:nvPr>
        </p:nvSpPr>
        <p:spPr/>
        <p:txBody>
          <a:bodyPr/>
          <a:lstStyle/>
          <a:p>
            <a:fld id="{24F4544F-7517-47D0-B72D-419475E9EDD5}" type="slidenum">
              <a:rPr lang="en-GB" smtClean="0">
                <a:solidFill>
                  <a:prstClr val="black"/>
                </a:solidFill>
              </a:rPr>
              <a:pPr/>
              <a:t>5</a:t>
            </a:fld>
            <a:r>
              <a:rPr lang="en-GB">
                <a:solidFill>
                  <a:prstClr val="black"/>
                </a:solidFill>
              </a:rPr>
              <a:t>  </a:t>
            </a:r>
            <a:endParaRPr lang="en-GB" dirty="0">
              <a:solidFill>
                <a:prstClr val="black"/>
              </a:solidFill>
            </a:endParaRPr>
          </a:p>
        </p:txBody>
      </p:sp>
      <p:sp>
        <p:nvSpPr>
          <p:cNvPr id="9" name="Titel 5"/>
          <p:cNvSpPr>
            <a:spLocks noGrp="1"/>
          </p:cNvSpPr>
          <p:nvPr>
            <p:ph type="title"/>
          </p:nvPr>
        </p:nvSpPr>
        <p:spPr>
          <a:xfrm>
            <a:off x="287524" y="260648"/>
            <a:ext cx="8604956" cy="684076"/>
          </a:xfrm>
        </p:spPr>
        <p:txBody>
          <a:bodyPr/>
          <a:lstStyle/>
          <a:p>
            <a:r>
              <a:rPr lang="en-US" dirty="0"/>
              <a:t>Why do we test this?</a:t>
            </a:r>
            <a:endParaRPr lang="en-US" dirty="0">
              <a:solidFill>
                <a:schemeClr val="accent2"/>
              </a:solidFill>
            </a:endParaRPr>
          </a:p>
        </p:txBody>
      </p:sp>
      <p:sp>
        <p:nvSpPr>
          <p:cNvPr id="7" name="TextBox 6"/>
          <p:cNvSpPr txBox="1"/>
          <p:nvPr/>
        </p:nvSpPr>
        <p:spPr>
          <a:xfrm>
            <a:off x="287338" y="1231930"/>
            <a:ext cx="4248150" cy="2385268"/>
          </a:xfrm>
          <a:prstGeom prst="rect">
            <a:avLst/>
          </a:prstGeom>
          <a:noFill/>
        </p:spPr>
        <p:txBody>
          <a:bodyPr wrap="square" lIns="0" tIns="0" rIns="0" bIns="0" rtlCol="0">
            <a:spAutoFit/>
          </a:bodyPr>
          <a:lstStyle/>
          <a:p>
            <a:r>
              <a:rPr lang="en-GB" sz="2000" dirty="0"/>
              <a:t>There are rules about how </a:t>
            </a:r>
            <a:r>
              <a:rPr lang="en-GB" sz="2000" dirty="0" err="1"/>
              <a:t>slippy</a:t>
            </a:r>
            <a:r>
              <a:rPr lang="en-GB" sz="2000" dirty="0"/>
              <a:t> a floor can be and we need to know whether our products fit these rules.</a:t>
            </a:r>
          </a:p>
          <a:p>
            <a:endParaRPr lang="en-GB" sz="1500" dirty="0"/>
          </a:p>
          <a:p>
            <a:r>
              <a:rPr lang="en-GB" sz="2000" dirty="0"/>
              <a:t>If we change the type or quantity of ingredients we use when making our flooring products it might change how </a:t>
            </a:r>
            <a:r>
              <a:rPr lang="en-GB" sz="2000" dirty="0" err="1"/>
              <a:t>slippy</a:t>
            </a:r>
            <a:r>
              <a:rPr lang="en-GB" sz="2000" dirty="0"/>
              <a:t> they are.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995"/>
          <a:stretch/>
        </p:blipFill>
        <p:spPr>
          <a:xfrm>
            <a:off x="492257" y="4070111"/>
            <a:ext cx="5277513" cy="2022714"/>
          </a:xfrm>
          <a:prstGeom prst="rect">
            <a:avLst/>
          </a:prstGeom>
          <a:ln w="19050">
            <a:solidFill>
              <a:schemeClr val="bg1"/>
            </a:solid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996" t="-116" b="820"/>
          <a:stretch/>
        </p:blipFill>
        <p:spPr>
          <a:xfrm>
            <a:off x="4954807" y="1108908"/>
            <a:ext cx="3757393" cy="2440692"/>
          </a:xfrm>
          <a:prstGeom prst="rect">
            <a:avLst/>
          </a:prstGeom>
          <a:ln w="19050">
            <a:solidFill>
              <a:schemeClr val="bg1"/>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956" y="3713784"/>
            <a:ext cx="2717244" cy="2042260"/>
          </a:xfrm>
          <a:prstGeom prst="rect">
            <a:avLst/>
          </a:prstGeom>
          <a:ln w="19050">
            <a:solidFill>
              <a:schemeClr val="bg1"/>
            </a:solidFill>
          </a:ln>
        </p:spPr>
      </p:pic>
    </p:spTree>
    <p:extLst>
      <p:ext uri="{BB962C8B-B14F-4D97-AF65-F5344CB8AC3E}">
        <p14:creationId xmlns:p14="http://schemas.microsoft.com/office/powerpoint/2010/main" val="615867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2"/>
          </p:nvPr>
        </p:nvSpPr>
        <p:spPr/>
        <p:txBody>
          <a:bodyPr/>
          <a:lstStyle/>
          <a:p>
            <a:pPr>
              <a:defRPr/>
            </a:pPr>
            <a:fld id="{9307A191-85B9-414D-8020-3EB0D2B2383D}" type="datetime4">
              <a:rPr lang="en-US" smtClean="0">
                <a:solidFill>
                  <a:prstClr val="black"/>
                </a:solidFill>
              </a:rPr>
              <a:pPr>
                <a:defRPr/>
              </a:pPr>
              <a:t>June 25, 2019</a:t>
            </a:fld>
            <a:endParaRPr lang="en-US">
              <a:solidFill>
                <a:prstClr val="black"/>
              </a:solidFill>
            </a:endParaRPr>
          </a:p>
        </p:txBody>
      </p:sp>
      <p:sp>
        <p:nvSpPr>
          <p:cNvPr id="5" name="Fußzeilenplatzhalter 4"/>
          <p:cNvSpPr>
            <a:spLocks noGrp="1"/>
          </p:cNvSpPr>
          <p:nvPr>
            <p:ph type="ftr" sz="quarter" idx="14"/>
          </p:nvPr>
        </p:nvSpPr>
        <p:spPr/>
        <p:txBody>
          <a:bodyPr/>
          <a:lstStyle/>
          <a:p>
            <a:pPr>
              <a:defRPr/>
            </a:pPr>
            <a:r>
              <a:rPr lang="en-US">
                <a:solidFill>
                  <a:prstClr val="black"/>
                </a:solidFill>
              </a:rPr>
              <a:t> Title of Presentation / Meeting Name</a:t>
            </a:r>
            <a:endParaRPr lang="de-DE">
              <a:solidFill>
                <a:prstClr val="black"/>
              </a:solidFill>
            </a:endParaRPr>
          </a:p>
        </p:txBody>
      </p:sp>
      <p:sp>
        <p:nvSpPr>
          <p:cNvPr id="6" name="Foliennummernplatzhalter 5"/>
          <p:cNvSpPr>
            <a:spLocks noGrp="1"/>
          </p:cNvSpPr>
          <p:nvPr>
            <p:ph type="sldNum" sz="quarter" idx="13"/>
          </p:nvPr>
        </p:nvSpPr>
        <p:spPr/>
        <p:txBody>
          <a:bodyPr/>
          <a:lstStyle/>
          <a:p>
            <a:fld id="{24F4544F-7517-47D0-B72D-419475E9EDD5}" type="slidenum">
              <a:rPr lang="en-GB" smtClean="0">
                <a:solidFill>
                  <a:prstClr val="black"/>
                </a:solidFill>
              </a:rPr>
              <a:pPr/>
              <a:t>6</a:t>
            </a:fld>
            <a:r>
              <a:rPr lang="en-GB">
                <a:solidFill>
                  <a:prstClr val="black"/>
                </a:solidFill>
              </a:rPr>
              <a:t>  </a:t>
            </a:r>
            <a:endParaRPr lang="en-GB" dirty="0">
              <a:solidFill>
                <a:prstClr val="black"/>
              </a:solidFill>
            </a:endParaRPr>
          </a:p>
        </p:txBody>
      </p:sp>
      <p:sp>
        <p:nvSpPr>
          <p:cNvPr id="9" name="Titel 5"/>
          <p:cNvSpPr>
            <a:spLocks noGrp="1"/>
          </p:cNvSpPr>
          <p:nvPr>
            <p:ph type="title"/>
          </p:nvPr>
        </p:nvSpPr>
        <p:spPr>
          <a:xfrm>
            <a:off x="287338" y="259061"/>
            <a:ext cx="8604956" cy="684076"/>
          </a:xfrm>
        </p:spPr>
        <p:txBody>
          <a:bodyPr/>
          <a:lstStyle/>
          <a:p>
            <a:r>
              <a:rPr lang="en-US" dirty="0"/>
              <a:t>Investigating Surfaces</a:t>
            </a:r>
            <a:endParaRPr lang="en-US" dirty="0">
              <a:solidFill>
                <a:schemeClr val="accent2"/>
              </a:solidFill>
            </a:endParaRPr>
          </a:p>
        </p:txBody>
      </p:sp>
      <p:sp>
        <p:nvSpPr>
          <p:cNvPr id="7" name="TextBox 6"/>
          <p:cNvSpPr txBox="1"/>
          <p:nvPr/>
        </p:nvSpPr>
        <p:spPr>
          <a:xfrm>
            <a:off x="287338" y="1281610"/>
            <a:ext cx="8760410" cy="3077766"/>
          </a:xfrm>
          <a:prstGeom prst="rect">
            <a:avLst/>
          </a:prstGeom>
          <a:noFill/>
        </p:spPr>
        <p:txBody>
          <a:bodyPr wrap="square" lIns="0" tIns="0" rIns="0" bIns="0" rtlCol="0">
            <a:spAutoFit/>
          </a:bodyPr>
          <a:lstStyle/>
          <a:p>
            <a:r>
              <a:rPr lang="en-GB" sz="2000" b="1" dirty="0"/>
              <a:t>Learning Objective:</a:t>
            </a:r>
          </a:p>
          <a:p>
            <a:pPr marL="180975" indent="-180975">
              <a:buFont typeface="Arial" panose="020B0604020202020204" pitchFamily="34" charset="0"/>
              <a:buChar char="•"/>
            </a:pPr>
            <a:r>
              <a:rPr lang="en-GB" sz="2000" dirty="0"/>
              <a:t>To compare how things move on different surfaces</a:t>
            </a:r>
          </a:p>
          <a:p>
            <a:pPr marL="180975" indent="-180975">
              <a:buFont typeface="Arial" panose="020B0604020202020204" pitchFamily="34" charset="0"/>
              <a:buChar char="•"/>
            </a:pPr>
            <a:endParaRPr lang="en-GB" sz="2000" dirty="0"/>
          </a:p>
          <a:p>
            <a:r>
              <a:rPr lang="en-GB" sz="2000" dirty="0"/>
              <a:t>Today, we are going to carry out a similar investigation. We are going to test how far a toy car moves on different surfaces.</a:t>
            </a:r>
          </a:p>
          <a:p>
            <a:endParaRPr lang="en-GB" sz="2000" dirty="0"/>
          </a:p>
          <a:p>
            <a:r>
              <a:rPr lang="en-GB" sz="2000" b="1" dirty="0"/>
              <a:t>Talking partners:</a:t>
            </a:r>
          </a:p>
          <a:p>
            <a:r>
              <a:rPr lang="en-GB" sz="2000" dirty="0"/>
              <a:t>How do you think we could do this?</a:t>
            </a:r>
          </a:p>
          <a:p>
            <a:endParaRPr lang="en-GB" sz="2000" dirty="0"/>
          </a:p>
          <a:p>
            <a:endParaRPr lang="en-GB"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663" y="3426264"/>
            <a:ext cx="3016459" cy="2757967"/>
          </a:xfrm>
          <a:prstGeom prst="rect">
            <a:avLst/>
          </a:prstGeom>
        </p:spPr>
      </p:pic>
    </p:spTree>
    <p:extLst>
      <p:ext uri="{BB962C8B-B14F-4D97-AF65-F5344CB8AC3E}">
        <p14:creationId xmlns:p14="http://schemas.microsoft.com/office/powerpoint/2010/main" val="993724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340BE4B-5FC7-4E53-92DA-4A72D8FBE0B4}"/>
              </a:ext>
            </a:extLst>
          </p:cNvPr>
          <p:cNvSpPr>
            <a:spLocks noGrp="1"/>
          </p:cNvSpPr>
          <p:nvPr>
            <p:ph sz="quarter" idx="11"/>
          </p:nvPr>
        </p:nvSpPr>
        <p:spPr>
          <a:xfrm>
            <a:off x="287338" y="1268413"/>
            <a:ext cx="8731156" cy="4572620"/>
          </a:xfrm>
        </p:spPr>
        <p:txBody>
          <a:bodyPr/>
          <a:lstStyle/>
          <a:p>
            <a:pPr marL="0" indent="0">
              <a:buNone/>
            </a:pPr>
            <a:r>
              <a:rPr lang="en-GB" dirty="0"/>
              <a:t>We will be using a ramp, toy cars and different surfaces at the bottom of the ramp. The toy car can then be put at the top of the ramp and let go so it rolls down the ramp and then onto the surface. We will then be able to use a tape measures to measure how far the toy car travelled on the surface. </a:t>
            </a:r>
          </a:p>
          <a:p>
            <a:pPr marL="0" indent="0">
              <a:buNone/>
            </a:pPr>
            <a:endParaRPr lang="en-GB" dirty="0"/>
          </a:p>
          <a:p>
            <a:pPr marL="0" indent="0">
              <a:buNone/>
            </a:pPr>
            <a:r>
              <a:rPr lang="en-GB" dirty="0"/>
              <a:t>How can we make this a fair test?</a:t>
            </a:r>
          </a:p>
        </p:txBody>
      </p:sp>
      <p:sp>
        <p:nvSpPr>
          <p:cNvPr id="3" name="Date Placeholder 2">
            <a:extLst>
              <a:ext uri="{FF2B5EF4-FFF2-40B4-BE49-F238E27FC236}">
                <a16:creationId xmlns="" xmlns:a16="http://schemas.microsoft.com/office/drawing/2014/main" id="{251FB19E-CEDD-4FAD-B136-48AFA229787C}"/>
              </a:ext>
            </a:extLst>
          </p:cNvPr>
          <p:cNvSpPr>
            <a:spLocks noGrp="1"/>
          </p:cNvSpPr>
          <p:nvPr>
            <p:ph type="dt" sz="half" idx="12"/>
          </p:nvPr>
        </p:nvSpPr>
        <p:spPr/>
        <p:txBody>
          <a:bodyPr/>
          <a:lstStyle/>
          <a:p>
            <a:pPr>
              <a:defRPr/>
            </a:pPr>
            <a:fld id="{9307A191-85B9-414D-8020-3EB0D2B2383D}" type="datetime4">
              <a:rPr lang="en-US" smtClean="0"/>
              <a:t>June 25, 2019</a:t>
            </a:fld>
            <a:endParaRPr lang="en-US" dirty="0"/>
          </a:p>
        </p:txBody>
      </p:sp>
      <p:sp>
        <p:nvSpPr>
          <p:cNvPr id="4" name="Slide Number Placeholder 3">
            <a:extLst>
              <a:ext uri="{FF2B5EF4-FFF2-40B4-BE49-F238E27FC236}">
                <a16:creationId xmlns="" xmlns:a16="http://schemas.microsoft.com/office/drawing/2014/main" id="{70D66BA6-0281-4BA1-A6D8-8C498E0E846E}"/>
              </a:ext>
            </a:extLst>
          </p:cNvPr>
          <p:cNvSpPr>
            <a:spLocks noGrp="1"/>
          </p:cNvSpPr>
          <p:nvPr>
            <p:ph type="sldNum" sz="quarter" idx="13"/>
          </p:nvPr>
        </p:nvSpPr>
        <p:spPr/>
        <p:txBody>
          <a:bodyPr/>
          <a:lstStyle/>
          <a:p>
            <a:fld id="{24F4544F-7517-47D0-B72D-419475E9EDD5}" type="slidenum">
              <a:rPr lang="en-GB" smtClean="0"/>
              <a:pPr/>
              <a:t>7</a:t>
            </a:fld>
            <a:r>
              <a:rPr lang="en-GB"/>
              <a:t>  </a:t>
            </a:r>
            <a:endParaRPr lang="en-GB" dirty="0"/>
          </a:p>
        </p:txBody>
      </p:sp>
      <p:sp>
        <p:nvSpPr>
          <p:cNvPr id="5" name="Footer Placeholder 4">
            <a:extLst>
              <a:ext uri="{FF2B5EF4-FFF2-40B4-BE49-F238E27FC236}">
                <a16:creationId xmlns="" xmlns:a16="http://schemas.microsoft.com/office/drawing/2014/main" id="{50EB4E1E-6504-41B8-928C-7C44E5139A29}"/>
              </a:ext>
            </a:extLst>
          </p:cNvPr>
          <p:cNvSpPr>
            <a:spLocks noGrp="1"/>
          </p:cNvSpPr>
          <p:nvPr>
            <p:ph type="ftr" sz="quarter" idx="14"/>
          </p:nvPr>
        </p:nvSpPr>
        <p:spPr/>
        <p:txBody>
          <a:bodyPr/>
          <a:lstStyle/>
          <a:p>
            <a:pPr>
              <a:defRPr/>
            </a:pPr>
            <a:r>
              <a:rPr lang="en-US"/>
              <a:t> Title of Presentation / Meeting Name</a:t>
            </a:r>
            <a:endParaRPr lang="de-DE" dirty="0"/>
          </a:p>
        </p:txBody>
      </p:sp>
      <p:sp>
        <p:nvSpPr>
          <p:cNvPr id="6" name="Title 5">
            <a:extLst>
              <a:ext uri="{FF2B5EF4-FFF2-40B4-BE49-F238E27FC236}">
                <a16:creationId xmlns="" xmlns:a16="http://schemas.microsoft.com/office/drawing/2014/main" id="{6B0A4B1D-D828-4869-9881-0F386686354E}"/>
              </a:ext>
            </a:extLst>
          </p:cNvPr>
          <p:cNvSpPr>
            <a:spLocks noGrp="1"/>
          </p:cNvSpPr>
          <p:nvPr>
            <p:ph type="title"/>
          </p:nvPr>
        </p:nvSpPr>
        <p:spPr/>
        <p:txBody>
          <a:bodyPr/>
          <a:lstStyle/>
          <a:p>
            <a:r>
              <a:rPr lang="en-GB" dirty="0"/>
              <a:t>Our test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438" y="3412335"/>
            <a:ext cx="3604042" cy="2680490"/>
          </a:xfrm>
          <a:prstGeom prst="rect">
            <a:avLst/>
          </a:prstGeom>
        </p:spPr>
      </p:pic>
    </p:spTree>
    <p:extLst>
      <p:ext uri="{BB962C8B-B14F-4D97-AF65-F5344CB8AC3E}">
        <p14:creationId xmlns:p14="http://schemas.microsoft.com/office/powerpoint/2010/main" val="1361529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0EB4644-4EA7-40D4-9E9C-F03980AC675C}"/>
              </a:ext>
            </a:extLst>
          </p:cNvPr>
          <p:cNvSpPr>
            <a:spLocks noGrp="1"/>
          </p:cNvSpPr>
          <p:nvPr>
            <p:ph sz="quarter" idx="11"/>
          </p:nvPr>
        </p:nvSpPr>
        <p:spPr>
          <a:xfrm>
            <a:off x="287338" y="1268413"/>
            <a:ext cx="8605142" cy="3798601"/>
          </a:xfrm>
        </p:spPr>
        <p:txBody>
          <a:bodyPr/>
          <a:lstStyle/>
          <a:p>
            <a:pPr marL="0" indent="0">
              <a:buNone/>
            </a:pPr>
            <a:r>
              <a:rPr lang="en-GB" dirty="0"/>
              <a:t>The surfaces we will be testing are: </a:t>
            </a:r>
            <a:endParaRPr lang="en-GB" dirty="0" smtClean="0"/>
          </a:p>
          <a:p>
            <a:pPr marL="0" indent="0">
              <a:buNone/>
            </a:pPr>
            <a:r>
              <a:rPr lang="en-GB" dirty="0" smtClean="0"/>
              <a:t>(</a:t>
            </a:r>
            <a:r>
              <a:rPr lang="en-GB" dirty="0"/>
              <a:t>TEACHER TO INPUT </a:t>
            </a:r>
            <a:r>
              <a:rPr lang="en-GB" dirty="0" smtClean="0"/>
              <a:t>CHOSEN SURFACES</a:t>
            </a:r>
            <a:r>
              <a:rPr lang="en-GB" dirty="0"/>
              <a:t>)</a:t>
            </a:r>
          </a:p>
          <a:p>
            <a:pPr marL="0" indent="0">
              <a:buNone/>
            </a:pPr>
            <a:endParaRPr lang="en-GB" dirty="0"/>
          </a:p>
          <a:p>
            <a:r>
              <a:rPr lang="en-GB" dirty="0"/>
              <a:t>Which surface will the car travel the furthest on?</a:t>
            </a:r>
          </a:p>
          <a:p>
            <a:r>
              <a:rPr lang="en-GB" dirty="0"/>
              <a:t>Which surface will the car travel the least furthest on?</a:t>
            </a:r>
          </a:p>
          <a:p>
            <a:pPr marL="0" indent="0">
              <a:buNone/>
            </a:pPr>
            <a:endParaRPr lang="en-GB" dirty="0"/>
          </a:p>
          <a:p>
            <a:pPr marL="0" indent="0">
              <a:buNone/>
            </a:pPr>
            <a:r>
              <a:rPr lang="en-GB" dirty="0"/>
              <a:t>Please complete your predictions on your worksheet.</a:t>
            </a:r>
          </a:p>
          <a:p>
            <a:pPr marL="0" indent="0">
              <a:buNone/>
            </a:pPr>
            <a:endParaRPr lang="en-GB" dirty="0"/>
          </a:p>
          <a:p>
            <a:pPr marL="0" indent="0">
              <a:buNone/>
            </a:pPr>
            <a:endParaRPr lang="en-GB" dirty="0"/>
          </a:p>
          <a:p>
            <a:pPr marL="0" indent="0">
              <a:buNone/>
            </a:pPr>
            <a:r>
              <a:rPr lang="en-GB" dirty="0"/>
              <a:t>Now let’s complete our investigation.</a:t>
            </a:r>
          </a:p>
        </p:txBody>
      </p:sp>
      <p:sp>
        <p:nvSpPr>
          <p:cNvPr id="3" name="Date Placeholder 2">
            <a:extLst>
              <a:ext uri="{FF2B5EF4-FFF2-40B4-BE49-F238E27FC236}">
                <a16:creationId xmlns="" xmlns:a16="http://schemas.microsoft.com/office/drawing/2014/main" id="{84C0C58D-962A-4A76-A95A-F52347227005}"/>
              </a:ext>
            </a:extLst>
          </p:cNvPr>
          <p:cNvSpPr>
            <a:spLocks noGrp="1"/>
          </p:cNvSpPr>
          <p:nvPr>
            <p:ph type="dt" sz="half" idx="12"/>
          </p:nvPr>
        </p:nvSpPr>
        <p:spPr/>
        <p:txBody>
          <a:bodyPr/>
          <a:lstStyle/>
          <a:p>
            <a:pPr>
              <a:defRPr/>
            </a:pPr>
            <a:fld id="{9307A191-85B9-414D-8020-3EB0D2B2383D}" type="datetime4">
              <a:rPr lang="en-US" smtClean="0"/>
              <a:t>June 25, 2019</a:t>
            </a:fld>
            <a:endParaRPr lang="en-US" dirty="0"/>
          </a:p>
        </p:txBody>
      </p:sp>
      <p:sp>
        <p:nvSpPr>
          <p:cNvPr id="4" name="Slide Number Placeholder 3">
            <a:extLst>
              <a:ext uri="{FF2B5EF4-FFF2-40B4-BE49-F238E27FC236}">
                <a16:creationId xmlns="" xmlns:a16="http://schemas.microsoft.com/office/drawing/2014/main" id="{59BE2D15-8BF4-4FF7-AB80-851D7F45FB51}"/>
              </a:ext>
            </a:extLst>
          </p:cNvPr>
          <p:cNvSpPr>
            <a:spLocks noGrp="1"/>
          </p:cNvSpPr>
          <p:nvPr>
            <p:ph type="sldNum" sz="quarter" idx="13"/>
          </p:nvPr>
        </p:nvSpPr>
        <p:spPr/>
        <p:txBody>
          <a:bodyPr/>
          <a:lstStyle/>
          <a:p>
            <a:fld id="{24F4544F-7517-47D0-B72D-419475E9EDD5}" type="slidenum">
              <a:rPr lang="en-GB" smtClean="0"/>
              <a:pPr/>
              <a:t>8</a:t>
            </a:fld>
            <a:r>
              <a:rPr lang="en-GB"/>
              <a:t>  </a:t>
            </a:r>
            <a:endParaRPr lang="en-GB" dirty="0"/>
          </a:p>
        </p:txBody>
      </p:sp>
      <p:sp>
        <p:nvSpPr>
          <p:cNvPr id="5" name="Footer Placeholder 4">
            <a:extLst>
              <a:ext uri="{FF2B5EF4-FFF2-40B4-BE49-F238E27FC236}">
                <a16:creationId xmlns="" xmlns:a16="http://schemas.microsoft.com/office/drawing/2014/main" id="{2CF4EA08-ED55-4774-A1D4-9AC355F8D453}"/>
              </a:ext>
            </a:extLst>
          </p:cNvPr>
          <p:cNvSpPr>
            <a:spLocks noGrp="1"/>
          </p:cNvSpPr>
          <p:nvPr>
            <p:ph type="ftr" sz="quarter" idx="14"/>
          </p:nvPr>
        </p:nvSpPr>
        <p:spPr/>
        <p:txBody>
          <a:bodyPr/>
          <a:lstStyle/>
          <a:p>
            <a:pPr>
              <a:defRPr/>
            </a:pPr>
            <a:r>
              <a:rPr lang="en-US"/>
              <a:t> Title of Presentation / Meeting Name</a:t>
            </a:r>
            <a:endParaRPr lang="de-DE" dirty="0"/>
          </a:p>
        </p:txBody>
      </p:sp>
      <p:sp>
        <p:nvSpPr>
          <p:cNvPr id="6" name="Title 5">
            <a:extLst>
              <a:ext uri="{FF2B5EF4-FFF2-40B4-BE49-F238E27FC236}">
                <a16:creationId xmlns="" xmlns:a16="http://schemas.microsoft.com/office/drawing/2014/main" id="{6B0A4B1D-D828-4869-9881-0F386686354E}"/>
              </a:ext>
            </a:extLst>
          </p:cNvPr>
          <p:cNvSpPr>
            <a:spLocks noGrp="1"/>
          </p:cNvSpPr>
          <p:nvPr>
            <p:ph type="title"/>
          </p:nvPr>
        </p:nvSpPr>
        <p:spPr>
          <a:xfrm>
            <a:off x="287524" y="260648"/>
            <a:ext cx="8604956" cy="684076"/>
          </a:xfrm>
        </p:spPr>
        <p:txBody>
          <a:bodyPr/>
          <a:lstStyle/>
          <a:p>
            <a:r>
              <a:rPr lang="en-GB" dirty="0"/>
              <a:t>Our test</a:t>
            </a:r>
          </a:p>
        </p:txBody>
      </p:sp>
    </p:spTree>
    <p:extLst>
      <p:ext uri="{BB962C8B-B14F-4D97-AF65-F5344CB8AC3E}">
        <p14:creationId xmlns:p14="http://schemas.microsoft.com/office/powerpoint/2010/main" val="1277288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D9B7D6C-268D-4A96-A2A1-74B265521AB4}"/>
              </a:ext>
            </a:extLst>
          </p:cNvPr>
          <p:cNvSpPr>
            <a:spLocks noGrp="1"/>
          </p:cNvSpPr>
          <p:nvPr>
            <p:ph sz="quarter" idx="11"/>
          </p:nvPr>
        </p:nvSpPr>
        <p:spPr>
          <a:xfrm>
            <a:off x="287338" y="1268412"/>
            <a:ext cx="8605142" cy="4824413"/>
          </a:xfrm>
        </p:spPr>
        <p:txBody>
          <a:bodyPr/>
          <a:lstStyle/>
          <a:p>
            <a:pPr marL="0" indent="0">
              <a:buNone/>
            </a:pPr>
            <a:r>
              <a:rPr lang="en-GB" dirty="0" smtClean="0"/>
              <a:t>What </a:t>
            </a:r>
            <a:r>
              <a:rPr lang="en-GB" dirty="0"/>
              <a:t>did we find out from our investigation?</a:t>
            </a:r>
          </a:p>
        </p:txBody>
      </p:sp>
      <p:sp>
        <p:nvSpPr>
          <p:cNvPr id="3" name="Date Placeholder 2">
            <a:extLst>
              <a:ext uri="{FF2B5EF4-FFF2-40B4-BE49-F238E27FC236}">
                <a16:creationId xmlns="" xmlns:a16="http://schemas.microsoft.com/office/drawing/2014/main" id="{8B06DDFD-FD6A-48AD-8313-F1FC7444867E}"/>
              </a:ext>
            </a:extLst>
          </p:cNvPr>
          <p:cNvSpPr>
            <a:spLocks noGrp="1"/>
          </p:cNvSpPr>
          <p:nvPr>
            <p:ph type="dt" sz="half" idx="12"/>
          </p:nvPr>
        </p:nvSpPr>
        <p:spPr/>
        <p:txBody>
          <a:bodyPr/>
          <a:lstStyle/>
          <a:p>
            <a:pPr>
              <a:defRPr/>
            </a:pPr>
            <a:fld id="{9307A191-85B9-414D-8020-3EB0D2B2383D}" type="datetime4">
              <a:rPr lang="en-US" smtClean="0"/>
              <a:t>June 25, 2019</a:t>
            </a:fld>
            <a:endParaRPr lang="en-US" dirty="0"/>
          </a:p>
        </p:txBody>
      </p:sp>
      <p:sp>
        <p:nvSpPr>
          <p:cNvPr id="4" name="Slide Number Placeholder 3">
            <a:extLst>
              <a:ext uri="{FF2B5EF4-FFF2-40B4-BE49-F238E27FC236}">
                <a16:creationId xmlns="" xmlns:a16="http://schemas.microsoft.com/office/drawing/2014/main" id="{217C4AA7-8A73-4820-B4F2-4BB0D6531DBA}"/>
              </a:ext>
            </a:extLst>
          </p:cNvPr>
          <p:cNvSpPr>
            <a:spLocks noGrp="1"/>
          </p:cNvSpPr>
          <p:nvPr>
            <p:ph type="sldNum" sz="quarter" idx="13"/>
          </p:nvPr>
        </p:nvSpPr>
        <p:spPr/>
        <p:txBody>
          <a:bodyPr/>
          <a:lstStyle/>
          <a:p>
            <a:fld id="{24F4544F-7517-47D0-B72D-419475E9EDD5}" type="slidenum">
              <a:rPr lang="en-GB" smtClean="0"/>
              <a:pPr/>
              <a:t>9</a:t>
            </a:fld>
            <a:r>
              <a:rPr lang="en-GB"/>
              <a:t>  </a:t>
            </a:r>
            <a:endParaRPr lang="en-GB" dirty="0"/>
          </a:p>
        </p:txBody>
      </p:sp>
      <p:sp>
        <p:nvSpPr>
          <p:cNvPr id="5" name="Footer Placeholder 4">
            <a:extLst>
              <a:ext uri="{FF2B5EF4-FFF2-40B4-BE49-F238E27FC236}">
                <a16:creationId xmlns="" xmlns:a16="http://schemas.microsoft.com/office/drawing/2014/main" id="{A608C980-5F55-4B11-B1E0-1D87817A4F14}"/>
              </a:ext>
            </a:extLst>
          </p:cNvPr>
          <p:cNvSpPr>
            <a:spLocks noGrp="1"/>
          </p:cNvSpPr>
          <p:nvPr>
            <p:ph type="ftr" sz="quarter" idx="14"/>
          </p:nvPr>
        </p:nvSpPr>
        <p:spPr/>
        <p:txBody>
          <a:bodyPr/>
          <a:lstStyle/>
          <a:p>
            <a:pPr>
              <a:defRPr/>
            </a:pPr>
            <a:r>
              <a:rPr lang="en-US"/>
              <a:t> Title of Presentation / Meeting Name</a:t>
            </a:r>
            <a:endParaRPr lang="de-DE" dirty="0"/>
          </a:p>
        </p:txBody>
      </p:sp>
      <p:sp>
        <p:nvSpPr>
          <p:cNvPr id="6" name="Title 5">
            <a:extLst>
              <a:ext uri="{FF2B5EF4-FFF2-40B4-BE49-F238E27FC236}">
                <a16:creationId xmlns="" xmlns:a16="http://schemas.microsoft.com/office/drawing/2014/main" id="{6B0A4B1D-D828-4869-9881-0F386686354E}"/>
              </a:ext>
            </a:extLst>
          </p:cNvPr>
          <p:cNvSpPr>
            <a:spLocks noGrp="1"/>
          </p:cNvSpPr>
          <p:nvPr>
            <p:ph type="title"/>
          </p:nvPr>
        </p:nvSpPr>
        <p:spPr>
          <a:xfrm>
            <a:off x="287524" y="260648"/>
            <a:ext cx="8604956" cy="684076"/>
          </a:xfrm>
        </p:spPr>
        <p:txBody>
          <a:bodyPr/>
          <a:lstStyle/>
          <a:p>
            <a:r>
              <a:rPr lang="en-GB" dirty="0" smtClean="0"/>
              <a:t>plenary</a:t>
            </a:r>
            <a:endParaRPr lang="en-GB" dirty="0"/>
          </a:p>
        </p:txBody>
      </p:sp>
    </p:spTree>
    <p:extLst>
      <p:ext uri="{BB962C8B-B14F-4D97-AF65-F5344CB8AC3E}">
        <p14:creationId xmlns:p14="http://schemas.microsoft.com/office/powerpoint/2010/main" val="2559338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struction Powerpoint Master Template">
  <a:themeElements>
    <a:clrScheme name="SIKA">
      <a:dk1>
        <a:sysClr val="windowText" lastClr="000000"/>
      </a:dk1>
      <a:lt1>
        <a:sysClr val="window" lastClr="FFFFFF"/>
      </a:lt1>
      <a:dk2>
        <a:srgbClr val="EF2026"/>
      </a:dk2>
      <a:lt2>
        <a:srgbClr val="FFC313"/>
      </a:lt2>
      <a:accent1>
        <a:srgbClr val="5F5F5F"/>
      </a:accent1>
      <a:accent2>
        <a:srgbClr val="8F8F8F"/>
      </a:accent2>
      <a:accent3>
        <a:srgbClr val="DADAD9"/>
      </a:accent3>
      <a:accent4>
        <a:srgbClr val="FFC313"/>
      </a:accent4>
      <a:accent5>
        <a:srgbClr val="9BCF76"/>
      </a:accent5>
      <a:accent6>
        <a:srgbClr val="82BBD2"/>
      </a:accent6>
      <a:hlink>
        <a:srgbClr val="800080"/>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2000" dirty="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Construction Powerpoint Master Template</Template>
  <TotalTime>14381</TotalTime>
  <Words>415</Words>
  <Application>Microsoft Office PowerPoint</Application>
  <PresentationFormat>On-screen Show (4:3)</PresentationFormat>
  <Paragraphs>74</Paragraphs>
  <Slides>9</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MS PGothic</vt:lpstr>
      <vt:lpstr>MS PGothic</vt:lpstr>
      <vt:lpstr>Arial</vt:lpstr>
      <vt:lpstr>Calibri</vt:lpstr>
      <vt:lpstr>Wingdings</vt:lpstr>
      <vt:lpstr>Construction Powerpoint Master Template</vt:lpstr>
      <vt:lpstr>Investigating Surfaces </vt:lpstr>
      <vt:lpstr>Hello!</vt:lpstr>
      <vt:lpstr>Do you remember?</vt:lpstr>
      <vt:lpstr>The Kicker</vt:lpstr>
      <vt:lpstr>Why do we test this?</vt:lpstr>
      <vt:lpstr>Investigating Surfaces</vt:lpstr>
      <vt:lpstr>Our test</vt:lpstr>
      <vt:lpstr>Our test</vt:lpstr>
      <vt:lpstr>plenary</vt:lpstr>
    </vt:vector>
  </TitlesOfParts>
  <Company>Sika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Sarah Peake</dc:creator>
  <cp:lastModifiedBy>Sarah Peake</cp:lastModifiedBy>
  <cp:revision>759</cp:revision>
  <cp:lastPrinted>2017-05-09T15:40:06Z</cp:lastPrinted>
  <dcterms:created xsi:type="dcterms:W3CDTF">2013-04-09T14:51:00Z</dcterms:created>
  <dcterms:modified xsi:type="dcterms:W3CDTF">2019-06-24T23:11:25Z</dcterms:modified>
</cp:coreProperties>
</file>